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070517-F9F9-47EC-8D8A-40160CB62EA9}" type="datetimeFigureOut">
              <a:rPr lang="ru-RU"/>
              <a:pPr>
                <a:defRPr/>
              </a:pPr>
              <a:t>08.11.2014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37A7193-BF00-4730-83E0-9D3C1B8363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6736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B1A8F1-E959-4F53-A0FC-594C975424F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рямая соединительная линия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2F105D-8915-46C1-BE3F-D400A4476C28}" type="datetimeFigureOut">
              <a:rPr lang="ru-RU"/>
              <a:pPr>
                <a:defRPr/>
              </a:pPr>
              <a:t>08.11.2014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3B559F-DACB-4F5D-9A71-008FF6AD5A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342C49E-6D01-4B25-A35D-371EA55FA693}" type="datetimeFigureOut">
              <a:rPr lang="ru-RU"/>
              <a:pPr>
                <a:defRPr/>
              </a:pPr>
              <a:t>08.11.2014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407EC6B-7D07-48D9-8FCF-1ACE62510C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9A33B-8527-4632-B520-75101416683F}" type="datetimeFigureOut">
              <a:rPr lang="ru-RU"/>
              <a:pPr>
                <a:defRPr/>
              </a:pPr>
              <a:t>08.11.2014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11ED71-A973-4AA9-86FC-DE6D044733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C3378-A92D-47F3-9807-6A677E95DBE2}" type="datetimeFigureOut">
              <a:rPr lang="ru-RU"/>
              <a:pPr>
                <a:defRPr/>
              </a:pPr>
              <a:t>08.11.2014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67F42-5437-47DD-B8C8-B87FBDD971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EEF13-E1EB-420B-9CF7-9801B57AFE88}" type="datetimeFigureOut">
              <a:rPr lang="ru-RU"/>
              <a:pPr>
                <a:defRPr/>
              </a:pPr>
              <a:t>08.11.2014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A0B10-5868-47F2-B979-52EAB6ABCB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E74CDE9-7E08-4C62-A3B6-2E2467FF66EC}" type="datetimeFigureOut">
              <a:rPr lang="ru-RU"/>
              <a:pPr>
                <a:defRPr/>
              </a:pPr>
              <a:t>08.11.2014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D9A3300-3D20-4F6F-A86B-8C0146EAA0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06E5B-5DBD-4D3E-A373-271E585152DF}" type="datetimeFigureOut">
              <a:rPr lang="ru-RU"/>
              <a:pPr>
                <a:defRPr/>
              </a:pPr>
              <a:t>08.11.2014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48187-A1D9-4E75-B9E7-433C424281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8DAEDFF-E7A2-4FBD-875D-7D837120DEC3}" type="datetimeFigureOut">
              <a:rPr lang="ru-RU"/>
              <a:pPr>
                <a:defRPr/>
              </a:pPr>
              <a:t>08.11.2014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59177C8-9683-4535-8C13-9A5005EFB9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Овал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B9651D6-A607-4F80-96FA-75C15989B64D}" type="datetimeFigureOut">
              <a:rPr lang="ru-RU"/>
              <a:pPr>
                <a:defRPr/>
              </a:pPr>
              <a:t>08.11.2014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B14D83D-CDAE-4E6A-9B94-C4C80D0D8A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1FDBA-B834-4C4E-84FA-47C8B7EC9CC3}" type="datetimeFigureOut">
              <a:rPr lang="ru-RU"/>
              <a:pPr>
                <a:defRPr/>
              </a:pPr>
              <a:t>08.11.2014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299CD-0BB4-43BD-B661-09603B1EF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F78EB-D7FF-4B3B-A85B-CE12E947D186}" type="datetimeFigureOut">
              <a:rPr lang="ru-RU"/>
              <a:pPr>
                <a:defRPr/>
              </a:pPr>
              <a:t>08.11.2014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2BA3F-48C2-4875-8734-355D0078D7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975384-FF41-4BEB-AFF7-584D5DECC223}" type="datetimeFigureOut">
              <a:rPr lang="ru-RU"/>
              <a:pPr>
                <a:defRPr/>
              </a:pPr>
              <a:t>08.11.2014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30A851-B761-44DA-B956-3512CDFE13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1" r:id="rId4"/>
    <p:sldLayoutId id="2147483670" r:id="rId5"/>
    <p:sldLayoutId id="2147483675" r:id="rId6"/>
    <p:sldLayoutId id="2147483669" r:id="rId7"/>
    <p:sldLayoutId id="2147483676" r:id="rId8"/>
    <p:sldLayoutId id="2147483677" r:id="rId9"/>
    <p:sldLayoutId id="2147483668" r:id="rId10"/>
    <p:sldLayoutId id="21474836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C:\Documents and Settings\BEST\Рабочий стол\фони для презентацій\018795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Прямоугольник 4"/>
          <p:cNvSpPr>
            <a:spLocks noChangeArrowheads="1"/>
          </p:cNvSpPr>
          <p:nvPr/>
        </p:nvSpPr>
        <p:spPr bwMode="auto">
          <a:xfrm>
            <a:off x="1643063" y="1357313"/>
            <a:ext cx="571500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4000" dirty="0">
                <a:solidFill>
                  <a:srgbClr val="009900"/>
                </a:solidFill>
                <a:latin typeface="Bernard MT Condensed" pitchFamily="18" charset="0"/>
              </a:rPr>
              <a:t>Дія додавання. Назви компонентів і результати дії додавання. Знаходження суми чисел.</a:t>
            </a:r>
            <a:r>
              <a:rPr lang="ru-RU" sz="4000" dirty="0">
                <a:latin typeface="Century Schoolbook" pitchFamily="18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76056" y="5733256"/>
            <a:ext cx="2939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Степанова О.В., </a:t>
            </a:r>
            <a:r>
              <a:rPr lang="ru-RU" dirty="0" err="1" smtClean="0"/>
              <a:t>вчитель</a:t>
            </a:r>
            <a:r>
              <a:rPr lang="ru-RU" dirty="0" smtClean="0"/>
              <a:t> </a:t>
            </a:r>
            <a:r>
              <a:rPr lang="ru-RU" dirty="0" err="1" smtClean="0"/>
              <a:t>поч</a:t>
            </a:r>
            <a:r>
              <a:rPr lang="ru-RU" dirty="0" smtClean="0"/>
              <a:t>. </a:t>
            </a:r>
            <a:r>
              <a:rPr lang="ru-RU" dirty="0" err="1" smtClean="0"/>
              <a:t>клас</a:t>
            </a:r>
            <a:r>
              <a:rPr lang="uk-UA" dirty="0" err="1" smtClean="0"/>
              <a:t>ів</a:t>
            </a:r>
            <a:r>
              <a:rPr lang="uk-UA" dirty="0" smtClean="0"/>
              <a:t> ЗОШ №23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C:\Documents and Settings\BEST\Рабочий стол\фони для презентацій\018795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chervona_shapochk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38" y="428625"/>
            <a:ext cx="4357687" cy="578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C:\Documents and Settings\BEST\Рабочий стол\фони для презентацій\018795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75" y="500063"/>
            <a:ext cx="3106738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57188" y="3143250"/>
            <a:ext cx="9286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dirty="0">
                <a:solidFill>
                  <a:schemeClr val="accent5">
                    <a:lumMod val="50000"/>
                  </a:schemeClr>
                </a:solidFill>
                <a:latin typeface="+mn-lt"/>
                <a:cs typeface="+mn-cs"/>
              </a:rPr>
              <a:t>1</a:t>
            </a:r>
            <a:endParaRPr lang="ru-RU" sz="7200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4438" y="3143250"/>
            <a:ext cx="9286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dirty="0">
                <a:solidFill>
                  <a:schemeClr val="accent5">
                    <a:lumMod val="50000"/>
                  </a:schemeClr>
                </a:solidFill>
                <a:latin typeface="+mn-lt"/>
                <a:cs typeface="+mn-cs"/>
              </a:rPr>
              <a:t>3</a:t>
            </a:r>
            <a:endParaRPr lang="ru-RU" sz="7200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813" y="3143250"/>
            <a:ext cx="9286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dirty="0">
                <a:solidFill>
                  <a:schemeClr val="accent5">
                    <a:lumMod val="50000"/>
                  </a:schemeClr>
                </a:solidFill>
                <a:latin typeface="+mn-lt"/>
                <a:cs typeface="+mn-cs"/>
              </a:rPr>
              <a:t>5</a:t>
            </a:r>
            <a:endParaRPr lang="ru-RU" sz="7200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43188" y="3143250"/>
            <a:ext cx="9286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dirty="0">
                <a:solidFill>
                  <a:schemeClr val="accent5">
                    <a:lumMod val="50000"/>
                  </a:schemeClr>
                </a:solidFill>
                <a:latin typeface="+mn-lt"/>
                <a:cs typeface="+mn-cs"/>
              </a:rPr>
              <a:t>7</a:t>
            </a:r>
            <a:endParaRPr lang="ru-RU" sz="7200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7563" y="3143250"/>
            <a:ext cx="9286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dirty="0">
                <a:solidFill>
                  <a:schemeClr val="accent5">
                    <a:lumMod val="50000"/>
                  </a:schemeClr>
                </a:solidFill>
                <a:latin typeface="+mn-lt"/>
                <a:cs typeface="+mn-cs"/>
              </a:rPr>
              <a:t>9</a:t>
            </a:r>
            <a:endParaRPr lang="ru-RU" sz="7200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57313" y="785813"/>
            <a:ext cx="4214812" cy="20621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latin typeface="+mn-lt"/>
                <a:cs typeface="+mn-cs"/>
              </a:rPr>
              <a:t> </a:t>
            </a:r>
            <a:r>
              <a:rPr lang="uk-UA" sz="3200" dirty="0">
                <a:solidFill>
                  <a:schemeClr val="accent5">
                    <a:lumMod val="50000"/>
                  </a:schemeClr>
                </a:solidFill>
                <a:latin typeface="+mn-lt"/>
                <a:cs typeface="+mn-cs"/>
              </a:rPr>
              <a:t>Невеличкий сам на зріст,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>
                <a:solidFill>
                  <a:schemeClr val="accent5">
                    <a:lumMod val="50000"/>
                  </a:schemeClr>
                </a:solidFill>
                <a:latin typeface="+mn-lt"/>
                <a:cs typeface="+mn-cs"/>
              </a:rPr>
              <a:t>  Довгі вуха, куций хвіст.</a:t>
            </a:r>
            <a:r>
              <a:rPr lang="uk-UA" sz="3200" i="1" dirty="0">
                <a:solidFill>
                  <a:schemeClr val="accent5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 descr="C:\Documents and Settings\BEST\Рабочий стол\фони для презентацій\018795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Содержимое 2"/>
          <p:cNvSpPr>
            <a:spLocks noGrp="1"/>
          </p:cNvSpPr>
          <p:nvPr>
            <p:ph sz="quarter" idx="1"/>
          </p:nvPr>
        </p:nvSpPr>
        <p:spPr>
          <a:xfrm>
            <a:off x="214313" y="285750"/>
            <a:ext cx="82296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uk-UA" smtClean="0"/>
          </a:p>
          <a:p>
            <a:pPr eaLnBrk="1" hangingPunct="1">
              <a:buFont typeface="Wingdings" pitchFamily="2" charset="2"/>
              <a:buNone/>
            </a:pPr>
            <a:endParaRPr lang="uk-UA" smtClean="0"/>
          </a:p>
          <a:p>
            <a:pPr eaLnBrk="1" hangingPunct="1">
              <a:buFont typeface="Wingdings" pitchFamily="2" charset="2"/>
              <a:buNone/>
            </a:pPr>
            <a:r>
              <a:rPr lang="uk-UA" sz="3200" smtClean="0"/>
              <a:t>3+2=</a:t>
            </a:r>
            <a:endParaRPr lang="en-US" sz="3200" smtClean="0"/>
          </a:p>
          <a:p>
            <a:pPr eaLnBrk="1" hangingPunct="1">
              <a:buFont typeface="Wingdings" pitchFamily="2" charset="2"/>
              <a:buNone/>
            </a:pPr>
            <a:r>
              <a:rPr lang="uk-UA" sz="3200" smtClean="0"/>
              <a:t>3+6=</a:t>
            </a:r>
            <a:endParaRPr lang="en-US" sz="3200" smtClean="0"/>
          </a:p>
          <a:p>
            <a:pPr eaLnBrk="1" hangingPunct="1">
              <a:buFont typeface="Wingdings" pitchFamily="2" charset="2"/>
              <a:buNone/>
            </a:pPr>
            <a:r>
              <a:rPr lang="uk-UA" sz="3200" smtClean="0"/>
              <a:t>4+2=</a:t>
            </a:r>
            <a:endParaRPr lang="en-US" sz="3200" smtClean="0"/>
          </a:p>
          <a:p>
            <a:pPr eaLnBrk="1" hangingPunct="1">
              <a:buFont typeface="Wingdings" pitchFamily="2" charset="2"/>
              <a:buNone/>
            </a:pPr>
            <a:r>
              <a:rPr lang="uk-UA" sz="3200" smtClean="0"/>
              <a:t>3+4</a:t>
            </a:r>
            <a:r>
              <a:rPr lang="ru-RU" sz="3200" smtClean="0"/>
              <a:t>=</a:t>
            </a:r>
            <a:endParaRPr lang="en-US" sz="3200" smtClean="0"/>
          </a:p>
          <a:p>
            <a:pPr eaLnBrk="1" hangingPunct="1">
              <a:buFont typeface="Wingdings" pitchFamily="2" charset="2"/>
              <a:buNone/>
            </a:pPr>
            <a:r>
              <a:rPr lang="uk-UA" sz="3200" smtClean="0"/>
              <a:t>5+3</a:t>
            </a:r>
            <a:r>
              <a:rPr lang="ru-RU" sz="3200" smtClean="0"/>
              <a:t>=</a:t>
            </a:r>
            <a:endParaRPr lang="en-US" sz="3200" smtClean="0"/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 </a:t>
            </a:r>
            <a:r>
              <a:rPr lang="uk-UA" sz="3200" smtClean="0"/>
              <a:t>3+1</a:t>
            </a:r>
            <a:r>
              <a:rPr lang="ru-RU" sz="3200" smtClean="0"/>
              <a:t>=</a:t>
            </a:r>
            <a:endParaRPr lang="en-US" sz="3200" smtClean="0"/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285875" y="1214438"/>
            <a:ext cx="12144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Century Schoolbook" pitchFamily="18" charset="0"/>
              </a:rPr>
              <a:t>5</a:t>
            </a:r>
            <a:r>
              <a:rPr lang="uk-UA" sz="3200">
                <a:latin typeface="Century Schoolbook" pitchFamily="18" charset="0"/>
              </a:rPr>
              <a:t> </a:t>
            </a:r>
            <a:r>
              <a:rPr lang="en-US" sz="3200">
                <a:latin typeface="Century Schoolbook" pitchFamily="18" charset="0"/>
              </a:rPr>
              <a:t>-</a:t>
            </a:r>
            <a:r>
              <a:rPr lang="uk-UA" sz="3200">
                <a:latin typeface="Century Schoolbook" pitchFamily="18" charset="0"/>
              </a:rPr>
              <a:t>  </a:t>
            </a:r>
            <a:r>
              <a:rPr lang="uk-UA" sz="3200">
                <a:solidFill>
                  <a:srgbClr val="C00000"/>
                </a:solidFill>
                <a:latin typeface="Century Schoolbook" pitchFamily="18" charset="0"/>
              </a:rPr>
              <a:t> Ї</a:t>
            </a:r>
            <a:endParaRPr lang="ru-RU" sz="3200">
              <a:solidFill>
                <a:srgbClr val="C00000"/>
              </a:solidFill>
              <a:latin typeface="Century Schoolbook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285875" y="1785938"/>
            <a:ext cx="13573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latin typeface="Century Schoolbook" pitchFamily="18" charset="0"/>
              </a:rPr>
              <a:t>9 </a:t>
            </a:r>
            <a:r>
              <a:rPr lang="en-US" sz="3200">
                <a:latin typeface="Century Schoolbook" pitchFamily="18" charset="0"/>
              </a:rPr>
              <a:t>-</a:t>
            </a:r>
            <a:r>
              <a:rPr lang="uk-UA" sz="3200">
                <a:latin typeface="Century Schoolbook" pitchFamily="18" charset="0"/>
              </a:rPr>
              <a:t>  </a:t>
            </a:r>
            <a:r>
              <a:rPr lang="uk-UA" sz="3200">
                <a:solidFill>
                  <a:srgbClr val="C00000"/>
                </a:solidFill>
                <a:latin typeface="Century Schoolbook" pitchFamily="18" charset="0"/>
              </a:rPr>
              <a:t>Ж</a:t>
            </a:r>
            <a:endParaRPr lang="ru-RU" sz="3200">
              <a:solidFill>
                <a:srgbClr val="C00000"/>
              </a:solidFill>
              <a:latin typeface="Century Schoolbook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285875" y="2214563"/>
            <a:ext cx="1428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latin typeface="Century Schoolbook" pitchFamily="18" charset="0"/>
              </a:rPr>
              <a:t>6 </a:t>
            </a:r>
            <a:r>
              <a:rPr lang="en-US" sz="3200">
                <a:latin typeface="Century Schoolbook" pitchFamily="18" charset="0"/>
              </a:rPr>
              <a:t>-</a:t>
            </a:r>
            <a:r>
              <a:rPr lang="uk-UA" sz="3200">
                <a:latin typeface="Century Schoolbook" pitchFamily="18" charset="0"/>
              </a:rPr>
              <a:t>   </a:t>
            </a:r>
            <a:r>
              <a:rPr lang="uk-UA" sz="3200">
                <a:solidFill>
                  <a:srgbClr val="C00000"/>
                </a:solidFill>
                <a:latin typeface="Century Schoolbook" pitchFamily="18" charset="0"/>
              </a:rPr>
              <a:t>А</a:t>
            </a:r>
            <a:endParaRPr lang="ru-RU" sz="3200">
              <a:solidFill>
                <a:srgbClr val="C00000"/>
              </a:solidFill>
              <a:latin typeface="Century Schoolbook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285875" y="2857500"/>
            <a:ext cx="1571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latin typeface="Century Schoolbook" pitchFamily="18" charset="0"/>
              </a:rPr>
              <a:t>7 </a:t>
            </a:r>
            <a:r>
              <a:rPr lang="en-US" sz="3200">
                <a:latin typeface="Century Schoolbook" pitchFamily="18" charset="0"/>
              </a:rPr>
              <a:t>-</a:t>
            </a:r>
            <a:r>
              <a:rPr lang="uk-UA" sz="3200">
                <a:latin typeface="Century Schoolbook" pitchFamily="18" charset="0"/>
              </a:rPr>
              <a:t>   </a:t>
            </a:r>
            <a:r>
              <a:rPr lang="uk-UA" sz="3200">
                <a:solidFill>
                  <a:srgbClr val="C00000"/>
                </a:solidFill>
                <a:latin typeface="Century Schoolbook" pitchFamily="18" charset="0"/>
              </a:rPr>
              <a:t>Ч</a:t>
            </a:r>
            <a:endParaRPr lang="ru-RU" sz="3200">
              <a:solidFill>
                <a:srgbClr val="C00000"/>
              </a:solidFill>
              <a:latin typeface="Century Schoolbook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357313" y="3429000"/>
            <a:ext cx="1571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latin typeface="Century Schoolbook" pitchFamily="18" charset="0"/>
              </a:rPr>
              <a:t>8 </a:t>
            </a:r>
            <a:r>
              <a:rPr lang="en-US" sz="3200">
                <a:latin typeface="Century Schoolbook" pitchFamily="18" charset="0"/>
              </a:rPr>
              <a:t>-</a:t>
            </a:r>
            <a:r>
              <a:rPr lang="uk-UA" sz="3200">
                <a:latin typeface="Century Schoolbook" pitchFamily="18" charset="0"/>
              </a:rPr>
              <a:t>   </a:t>
            </a:r>
            <a:r>
              <a:rPr lang="uk-UA" sz="3200">
                <a:solidFill>
                  <a:srgbClr val="C00000"/>
                </a:solidFill>
                <a:latin typeface="Century Schoolbook" pitchFamily="18" charset="0"/>
              </a:rPr>
              <a:t>О</a:t>
            </a:r>
            <a:endParaRPr lang="ru-RU" sz="3200">
              <a:solidFill>
                <a:srgbClr val="C00000"/>
              </a:solidFill>
              <a:latin typeface="Century Schoolbook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57313" y="4000500"/>
            <a:ext cx="1571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latin typeface="Century Schoolbook" pitchFamily="18" charset="0"/>
              </a:rPr>
              <a:t>4 </a:t>
            </a:r>
            <a:r>
              <a:rPr lang="en-US" sz="3200">
                <a:latin typeface="Century Schoolbook" pitchFamily="18" charset="0"/>
              </a:rPr>
              <a:t>-</a:t>
            </a:r>
            <a:r>
              <a:rPr lang="uk-UA" sz="3200">
                <a:latin typeface="Century Schoolbook" pitchFamily="18" charset="0"/>
              </a:rPr>
              <a:t>   </a:t>
            </a:r>
            <a:r>
              <a:rPr lang="uk-UA" sz="3200">
                <a:solidFill>
                  <a:srgbClr val="C00000"/>
                </a:solidFill>
                <a:latin typeface="Century Schoolbook" pitchFamily="18" charset="0"/>
              </a:rPr>
              <a:t>К</a:t>
            </a:r>
            <a:endParaRPr lang="ru-RU" sz="3200">
              <a:solidFill>
                <a:srgbClr val="C00000"/>
              </a:solidFill>
              <a:latin typeface="Century Schoolbook" pitchFamily="18" charset="0"/>
            </a:endParaRPr>
          </a:p>
        </p:txBody>
      </p:sp>
      <p:pic>
        <p:nvPicPr>
          <p:cNvPr id="1026" name="Picture 2" descr="C:\Documents and Settings\BEST\Рабочий стол\математика 1 клас\6mQoBQNnoa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1000125"/>
            <a:ext cx="583406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Documents and Settings\BEST\Рабочий стол\фони для презентацій\018795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6988"/>
            <a:ext cx="91440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214313"/>
            <a:ext cx="7467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/>
              <a:t>Порівняйте числа</a:t>
            </a:r>
            <a:endParaRPr lang="ru-RU" dirty="0"/>
          </a:p>
        </p:txBody>
      </p:sp>
      <p:sp>
        <p:nvSpPr>
          <p:cNvPr id="18435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uk-UA" smtClean="0"/>
              <a:t> 3+2     6                       3+4    2</a:t>
            </a:r>
            <a:endParaRPr lang="ru-RU" smtClean="0"/>
          </a:p>
          <a:p>
            <a:pPr eaLnBrk="1" hangingPunct="1">
              <a:buFont typeface="Wingdings" pitchFamily="2" charset="2"/>
              <a:buNone/>
            </a:pPr>
            <a:r>
              <a:rPr lang="uk-UA" smtClean="0"/>
              <a:t>                 2+6   5                       8+1   9</a:t>
            </a:r>
            <a:endParaRPr lang="ru-RU" smtClean="0"/>
          </a:p>
          <a:p>
            <a:pPr eaLnBrk="1" hangingPunct="1">
              <a:buFont typeface="Wingdings" pitchFamily="2" charset="2"/>
              <a:buNone/>
            </a:pPr>
            <a:r>
              <a:rPr lang="uk-UA" smtClean="0"/>
              <a:t>  </a:t>
            </a:r>
            <a:r>
              <a:rPr lang="en-US" smtClean="0"/>
              <a:t>4+5</a:t>
            </a:r>
            <a:r>
              <a:rPr lang="uk-UA" smtClean="0"/>
              <a:t>     5                      3+7   5</a:t>
            </a:r>
            <a:endParaRPr lang="ru-RU" smtClean="0"/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143000" y="1571625"/>
            <a:ext cx="285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Century Schoolbook" pitchFamily="18" charset="0"/>
              </a:rPr>
              <a:t>&lt;</a:t>
            </a:r>
            <a:endParaRPr lang="ru-RU" sz="3200">
              <a:latin typeface="Century Schoolbook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143375" y="1571625"/>
            <a:ext cx="285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Century Schoolbook" pitchFamily="18" charset="0"/>
              </a:rPr>
              <a:t>&gt;</a:t>
            </a:r>
            <a:endParaRPr lang="ru-RU" sz="3200">
              <a:latin typeface="Century Schoolbook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428875" y="2000250"/>
            <a:ext cx="285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Century Schoolbook" pitchFamily="18" charset="0"/>
              </a:rPr>
              <a:t>&gt;</a:t>
            </a:r>
            <a:endParaRPr lang="ru-RU" sz="3200">
              <a:latin typeface="Century Schoolbook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286375" y="2000250"/>
            <a:ext cx="285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Century Schoolbook" pitchFamily="18" charset="0"/>
              </a:rPr>
              <a:t>=</a:t>
            </a:r>
            <a:endParaRPr lang="ru-RU" sz="3200">
              <a:latin typeface="Century Schoolbook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85875" y="2428875"/>
            <a:ext cx="285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Century Schoolbook" pitchFamily="18" charset="0"/>
              </a:rPr>
              <a:t>&gt;</a:t>
            </a:r>
            <a:endParaRPr lang="ru-RU" sz="3200">
              <a:latin typeface="Century Schoolbook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143375" y="2428875"/>
            <a:ext cx="285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Century Schoolbook" pitchFamily="18" charset="0"/>
              </a:rPr>
              <a:t>&gt;</a:t>
            </a:r>
            <a:endParaRPr lang="ru-RU" sz="3200">
              <a:latin typeface="Century Schoolbook" pitchFamily="18" charset="0"/>
            </a:endParaRPr>
          </a:p>
        </p:txBody>
      </p:sp>
      <p:pic>
        <p:nvPicPr>
          <p:cNvPr id="18442" name="Picture 2" descr="C:\Documents and Settings\BEST\Рабочий стол\математика 1 клас\6mQoBQNnoa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3" y="2643188"/>
            <a:ext cx="3833812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4" descr="C:\Documents and Settings\BEST\Рабочий стол\фони для презентацій\018795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Содержимое 2"/>
          <p:cNvSpPr>
            <a:spLocks noGrp="1"/>
          </p:cNvSpPr>
          <p:nvPr>
            <p:ph sz="quarter" idx="1"/>
          </p:nvPr>
        </p:nvSpPr>
        <p:spPr>
          <a:xfrm>
            <a:off x="428625" y="1285875"/>
            <a:ext cx="4972050" cy="34718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uk-UA" sz="3200" smtClean="0"/>
              <a:t> В темнім лісі проживає,</a:t>
            </a:r>
            <a:endParaRPr lang="ru-RU" sz="3200" smtClean="0"/>
          </a:p>
          <a:p>
            <a:pPr eaLnBrk="1" hangingPunct="1">
              <a:buFont typeface="Wingdings" pitchFamily="2" charset="2"/>
              <a:buNone/>
            </a:pPr>
            <a:r>
              <a:rPr lang="uk-UA" sz="3200" smtClean="0"/>
              <a:t>Довгий хвіст пухнастий має.</a:t>
            </a:r>
            <a:endParaRPr lang="ru-RU" sz="3200" smtClean="0"/>
          </a:p>
          <a:p>
            <a:pPr eaLnBrk="1" hangingPunct="1">
              <a:buFont typeface="Wingdings" pitchFamily="2" charset="2"/>
              <a:buNone/>
            </a:pPr>
            <a:r>
              <a:rPr lang="uk-UA" sz="3200" smtClean="0"/>
              <a:t>Їй на місці не сидиться,</a:t>
            </a:r>
            <a:endParaRPr lang="ru-RU" sz="3200" smtClean="0"/>
          </a:p>
          <a:p>
            <a:pPr eaLnBrk="1" hangingPunct="1">
              <a:buFont typeface="Wingdings" pitchFamily="2" charset="2"/>
              <a:buNone/>
            </a:pPr>
            <a:r>
              <a:rPr lang="uk-UA" sz="3200" smtClean="0"/>
              <a:t>А зовуть її … </a:t>
            </a:r>
            <a:endParaRPr lang="ru-RU" sz="3200" smtClean="0"/>
          </a:p>
        </p:txBody>
      </p:sp>
      <p:pic>
        <p:nvPicPr>
          <p:cNvPr id="2050" name="Picture 2" descr="C:\Documents and Settings\BEST\Рабочий стол\математика 1 клас\3LHnmgWMc9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75" y="1000125"/>
            <a:ext cx="3608388" cy="538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209" descr="C:\Documents and Settings\BEST\Рабочий стол\фони для презентацій\018795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Рисунок 1" descr="3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63" y="0"/>
            <a:ext cx="3500437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Freeform 5"/>
          <p:cNvSpPr>
            <a:spLocks/>
          </p:cNvSpPr>
          <p:nvPr/>
        </p:nvSpPr>
        <p:spPr bwMode="auto">
          <a:xfrm>
            <a:off x="1830388" y="2222500"/>
            <a:ext cx="7937" cy="7938"/>
          </a:xfrm>
          <a:custGeom>
            <a:avLst/>
            <a:gdLst>
              <a:gd name="T0" fmla="*/ 0 w 57"/>
              <a:gd name="T1" fmla="*/ 707 h 101"/>
              <a:gd name="T2" fmla="*/ 2506 w 57"/>
              <a:gd name="T3" fmla="*/ 0 h 101"/>
              <a:gd name="T4" fmla="*/ 7937 w 57"/>
              <a:gd name="T5" fmla="*/ 7388 h 101"/>
              <a:gd name="T6" fmla="*/ 5431 w 57"/>
              <a:gd name="T7" fmla="*/ 7938 h 101"/>
              <a:gd name="T8" fmla="*/ 0 w 57"/>
              <a:gd name="T9" fmla="*/ 707 h 1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"/>
              <a:gd name="T16" fmla="*/ 0 h 101"/>
              <a:gd name="T17" fmla="*/ 57 w 57"/>
              <a:gd name="T18" fmla="*/ 101 h 10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" h="101">
                <a:moveTo>
                  <a:pt x="0" y="9"/>
                </a:moveTo>
                <a:lnTo>
                  <a:pt x="18" y="0"/>
                </a:lnTo>
                <a:lnTo>
                  <a:pt x="57" y="94"/>
                </a:lnTo>
                <a:lnTo>
                  <a:pt x="39" y="101"/>
                </a:lnTo>
                <a:lnTo>
                  <a:pt x="0" y="9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08" name="Freeform 6"/>
          <p:cNvSpPr>
            <a:spLocks/>
          </p:cNvSpPr>
          <p:nvPr/>
        </p:nvSpPr>
        <p:spPr bwMode="auto">
          <a:xfrm>
            <a:off x="1835150" y="2230438"/>
            <a:ext cx="7938" cy="7937"/>
          </a:xfrm>
          <a:custGeom>
            <a:avLst/>
            <a:gdLst>
              <a:gd name="T0" fmla="*/ 0 w 56"/>
              <a:gd name="T1" fmla="*/ 561 h 99"/>
              <a:gd name="T2" fmla="*/ 2552 w 56"/>
              <a:gd name="T3" fmla="*/ 0 h 99"/>
              <a:gd name="T4" fmla="*/ 7938 w 56"/>
              <a:gd name="T5" fmla="*/ 7376 h 99"/>
              <a:gd name="T6" fmla="*/ 5245 w 56"/>
              <a:gd name="T7" fmla="*/ 7937 h 99"/>
              <a:gd name="T8" fmla="*/ 0 w 56"/>
              <a:gd name="T9" fmla="*/ 561 h 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99"/>
              <a:gd name="T17" fmla="*/ 56 w 56"/>
              <a:gd name="T18" fmla="*/ 99 h 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99">
                <a:moveTo>
                  <a:pt x="0" y="7"/>
                </a:moveTo>
                <a:lnTo>
                  <a:pt x="18" y="0"/>
                </a:lnTo>
                <a:lnTo>
                  <a:pt x="56" y="92"/>
                </a:lnTo>
                <a:lnTo>
                  <a:pt x="37" y="99"/>
                </a:lnTo>
                <a:lnTo>
                  <a:pt x="0" y="7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09" name="Freeform 7"/>
          <p:cNvSpPr>
            <a:spLocks/>
          </p:cNvSpPr>
          <p:nvPr/>
        </p:nvSpPr>
        <p:spPr bwMode="auto">
          <a:xfrm>
            <a:off x="1839913" y="2238375"/>
            <a:ext cx="7937" cy="7938"/>
          </a:xfrm>
          <a:custGeom>
            <a:avLst/>
            <a:gdLst>
              <a:gd name="T0" fmla="*/ 0 w 58"/>
              <a:gd name="T1" fmla="*/ 567 h 98"/>
              <a:gd name="T2" fmla="*/ 2600 w 58"/>
              <a:gd name="T3" fmla="*/ 0 h 98"/>
              <a:gd name="T4" fmla="*/ 7937 w 58"/>
              <a:gd name="T5" fmla="*/ 7209 h 98"/>
              <a:gd name="T6" fmla="*/ 5337 w 58"/>
              <a:gd name="T7" fmla="*/ 7938 h 98"/>
              <a:gd name="T8" fmla="*/ 0 w 58"/>
              <a:gd name="T9" fmla="*/ 567 h 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"/>
              <a:gd name="T16" fmla="*/ 0 h 98"/>
              <a:gd name="T17" fmla="*/ 58 w 58"/>
              <a:gd name="T18" fmla="*/ 98 h 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" h="98">
                <a:moveTo>
                  <a:pt x="0" y="7"/>
                </a:moveTo>
                <a:lnTo>
                  <a:pt x="19" y="0"/>
                </a:lnTo>
                <a:lnTo>
                  <a:pt x="58" y="89"/>
                </a:lnTo>
                <a:lnTo>
                  <a:pt x="39" y="98"/>
                </a:lnTo>
                <a:lnTo>
                  <a:pt x="0" y="7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0" name="Freeform 8"/>
          <p:cNvSpPr>
            <a:spLocks/>
          </p:cNvSpPr>
          <p:nvPr/>
        </p:nvSpPr>
        <p:spPr bwMode="auto">
          <a:xfrm>
            <a:off x="1844675" y="2246313"/>
            <a:ext cx="7938" cy="7937"/>
          </a:xfrm>
          <a:custGeom>
            <a:avLst/>
            <a:gdLst>
              <a:gd name="T0" fmla="*/ 0 w 58"/>
              <a:gd name="T1" fmla="*/ 729 h 98"/>
              <a:gd name="T2" fmla="*/ 2600 w 58"/>
              <a:gd name="T3" fmla="*/ 0 h 98"/>
              <a:gd name="T4" fmla="*/ 7938 w 58"/>
              <a:gd name="T5" fmla="*/ 7370 h 98"/>
              <a:gd name="T6" fmla="*/ 5338 w 58"/>
              <a:gd name="T7" fmla="*/ 7937 h 98"/>
              <a:gd name="T8" fmla="*/ 0 w 58"/>
              <a:gd name="T9" fmla="*/ 729 h 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"/>
              <a:gd name="T16" fmla="*/ 0 h 98"/>
              <a:gd name="T17" fmla="*/ 58 w 58"/>
              <a:gd name="T18" fmla="*/ 98 h 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" h="98">
                <a:moveTo>
                  <a:pt x="0" y="9"/>
                </a:moveTo>
                <a:lnTo>
                  <a:pt x="19" y="0"/>
                </a:lnTo>
                <a:lnTo>
                  <a:pt x="58" y="91"/>
                </a:lnTo>
                <a:lnTo>
                  <a:pt x="39" y="98"/>
                </a:lnTo>
                <a:lnTo>
                  <a:pt x="0" y="9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1" name="Freeform 9"/>
          <p:cNvSpPr>
            <a:spLocks/>
          </p:cNvSpPr>
          <p:nvPr/>
        </p:nvSpPr>
        <p:spPr bwMode="auto">
          <a:xfrm>
            <a:off x="1851025" y="2254250"/>
            <a:ext cx="6350" cy="7938"/>
          </a:xfrm>
          <a:custGeom>
            <a:avLst/>
            <a:gdLst>
              <a:gd name="T0" fmla="*/ 0 w 57"/>
              <a:gd name="T1" fmla="*/ 579 h 96"/>
              <a:gd name="T2" fmla="*/ 2117 w 57"/>
              <a:gd name="T3" fmla="*/ 0 h 96"/>
              <a:gd name="T4" fmla="*/ 6350 w 57"/>
              <a:gd name="T5" fmla="*/ 7277 h 96"/>
              <a:gd name="T6" fmla="*/ 4345 w 57"/>
              <a:gd name="T7" fmla="*/ 7938 h 96"/>
              <a:gd name="T8" fmla="*/ 0 w 57"/>
              <a:gd name="T9" fmla="*/ 579 h 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"/>
              <a:gd name="T16" fmla="*/ 0 h 96"/>
              <a:gd name="T17" fmla="*/ 57 w 57"/>
              <a:gd name="T18" fmla="*/ 96 h 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" h="96">
                <a:moveTo>
                  <a:pt x="0" y="7"/>
                </a:moveTo>
                <a:lnTo>
                  <a:pt x="19" y="0"/>
                </a:lnTo>
                <a:lnTo>
                  <a:pt x="57" y="88"/>
                </a:lnTo>
                <a:lnTo>
                  <a:pt x="39" y="96"/>
                </a:lnTo>
                <a:lnTo>
                  <a:pt x="0" y="7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2" name="Freeform 10"/>
          <p:cNvSpPr>
            <a:spLocks/>
          </p:cNvSpPr>
          <p:nvPr/>
        </p:nvSpPr>
        <p:spPr bwMode="auto">
          <a:xfrm>
            <a:off x="1855788" y="2262188"/>
            <a:ext cx="7937" cy="7937"/>
          </a:xfrm>
          <a:custGeom>
            <a:avLst/>
            <a:gdLst>
              <a:gd name="T0" fmla="*/ 0 w 57"/>
              <a:gd name="T1" fmla="*/ 668 h 95"/>
              <a:gd name="T2" fmla="*/ 2506 w 57"/>
              <a:gd name="T3" fmla="*/ 0 h 95"/>
              <a:gd name="T4" fmla="*/ 7937 w 57"/>
              <a:gd name="T5" fmla="*/ 7269 h 95"/>
              <a:gd name="T6" fmla="*/ 5431 w 57"/>
              <a:gd name="T7" fmla="*/ 7937 h 95"/>
              <a:gd name="T8" fmla="*/ 0 w 57"/>
              <a:gd name="T9" fmla="*/ 668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"/>
              <a:gd name="T16" fmla="*/ 0 h 95"/>
              <a:gd name="T17" fmla="*/ 57 w 57"/>
              <a:gd name="T18" fmla="*/ 95 h 9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" h="95">
                <a:moveTo>
                  <a:pt x="0" y="8"/>
                </a:moveTo>
                <a:lnTo>
                  <a:pt x="18" y="0"/>
                </a:lnTo>
                <a:lnTo>
                  <a:pt x="57" y="87"/>
                </a:lnTo>
                <a:lnTo>
                  <a:pt x="39" y="95"/>
                </a:lnTo>
                <a:lnTo>
                  <a:pt x="0" y="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3" name="Freeform 11"/>
          <p:cNvSpPr>
            <a:spLocks/>
          </p:cNvSpPr>
          <p:nvPr/>
        </p:nvSpPr>
        <p:spPr bwMode="auto">
          <a:xfrm>
            <a:off x="1860550" y="2268538"/>
            <a:ext cx="7938" cy="9525"/>
          </a:xfrm>
          <a:custGeom>
            <a:avLst/>
            <a:gdLst>
              <a:gd name="T0" fmla="*/ 0 w 57"/>
              <a:gd name="T1" fmla="*/ 811 h 94"/>
              <a:gd name="T2" fmla="*/ 2507 w 57"/>
              <a:gd name="T3" fmla="*/ 0 h 94"/>
              <a:gd name="T4" fmla="*/ 7938 w 57"/>
              <a:gd name="T5" fmla="*/ 8816 h 94"/>
              <a:gd name="T6" fmla="*/ 5571 w 57"/>
              <a:gd name="T7" fmla="*/ 9525 h 94"/>
              <a:gd name="T8" fmla="*/ 0 w 57"/>
              <a:gd name="T9" fmla="*/ 811 h 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"/>
              <a:gd name="T16" fmla="*/ 0 h 94"/>
              <a:gd name="T17" fmla="*/ 57 w 57"/>
              <a:gd name="T18" fmla="*/ 94 h 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" h="94">
                <a:moveTo>
                  <a:pt x="0" y="8"/>
                </a:moveTo>
                <a:lnTo>
                  <a:pt x="18" y="0"/>
                </a:lnTo>
                <a:lnTo>
                  <a:pt x="57" y="87"/>
                </a:lnTo>
                <a:lnTo>
                  <a:pt x="40" y="94"/>
                </a:lnTo>
                <a:lnTo>
                  <a:pt x="0" y="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4" name="Freeform 12"/>
          <p:cNvSpPr>
            <a:spLocks/>
          </p:cNvSpPr>
          <p:nvPr/>
        </p:nvSpPr>
        <p:spPr bwMode="auto">
          <a:xfrm>
            <a:off x="1865313" y="2276475"/>
            <a:ext cx="7937" cy="7938"/>
          </a:xfrm>
          <a:custGeom>
            <a:avLst/>
            <a:gdLst>
              <a:gd name="T0" fmla="*/ 0 w 58"/>
              <a:gd name="T1" fmla="*/ 597 h 93"/>
              <a:gd name="T2" fmla="*/ 2326 w 58"/>
              <a:gd name="T3" fmla="*/ 0 h 93"/>
              <a:gd name="T4" fmla="*/ 7937 w 58"/>
              <a:gd name="T5" fmla="*/ 7255 h 93"/>
              <a:gd name="T6" fmla="*/ 5337 w 58"/>
              <a:gd name="T7" fmla="*/ 7938 h 93"/>
              <a:gd name="T8" fmla="*/ 0 w 58"/>
              <a:gd name="T9" fmla="*/ 597 h 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"/>
              <a:gd name="T16" fmla="*/ 0 h 93"/>
              <a:gd name="T17" fmla="*/ 58 w 58"/>
              <a:gd name="T18" fmla="*/ 93 h 9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" h="93">
                <a:moveTo>
                  <a:pt x="0" y="7"/>
                </a:moveTo>
                <a:lnTo>
                  <a:pt x="17" y="0"/>
                </a:lnTo>
                <a:lnTo>
                  <a:pt x="58" y="85"/>
                </a:lnTo>
                <a:lnTo>
                  <a:pt x="39" y="93"/>
                </a:lnTo>
                <a:lnTo>
                  <a:pt x="0" y="7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5" name="Freeform 13"/>
          <p:cNvSpPr>
            <a:spLocks/>
          </p:cNvSpPr>
          <p:nvPr/>
        </p:nvSpPr>
        <p:spPr bwMode="auto">
          <a:xfrm>
            <a:off x="1871663" y="2284413"/>
            <a:ext cx="7937" cy="7937"/>
          </a:xfrm>
          <a:custGeom>
            <a:avLst/>
            <a:gdLst>
              <a:gd name="T0" fmla="*/ 0 w 59"/>
              <a:gd name="T1" fmla="*/ 690 h 92"/>
              <a:gd name="T2" fmla="*/ 2556 w 59"/>
              <a:gd name="T3" fmla="*/ 0 h 92"/>
              <a:gd name="T4" fmla="*/ 7937 w 59"/>
              <a:gd name="T5" fmla="*/ 7161 h 92"/>
              <a:gd name="T6" fmla="*/ 5381 w 59"/>
              <a:gd name="T7" fmla="*/ 7937 h 92"/>
              <a:gd name="T8" fmla="*/ 0 w 59"/>
              <a:gd name="T9" fmla="*/ 690 h 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"/>
              <a:gd name="T16" fmla="*/ 0 h 92"/>
              <a:gd name="T17" fmla="*/ 59 w 59"/>
              <a:gd name="T18" fmla="*/ 92 h 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" h="92">
                <a:moveTo>
                  <a:pt x="0" y="8"/>
                </a:moveTo>
                <a:lnTo>
                  <a:pt x="19" y="0"/>
                </a:lnTo>
                <a:lnTo>
                  <a:pt x="59" y="83"/>
                </a:lnTo>
                <a:lnTo>
                  <a:pt x="40" y="92"/>
                </a:lnTo>
                <a:lnTo>
                  <a:pt x="0" y="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6" name="Freeform 14"/>
          <p:cNvSpPr>
            <a:spLocks/>
          </p:cNvSpPr>
          <p:nvPr/>
        </p:nvSpPr>
        <p:spPr bwMode="auto">
          <a:xfrm>
            <a:off x="1876425" y="2290763"/>
            <a:ext cx="7938" cy="7937"/>
          </a:xfrm>
          <a:custGeom>
            <a:avLst/>
            <a:gdLst>
              <a:gd name="T0" fmla="*/ 0 w 58"/>
              <a:gd name="T1" fmla="*/ 776 h 92"/>
              <a:gd name="T2" fmla="*/ 2600 w 58"/>
              <a:gd name="T3" fmla="*/ 0 h 92"/>
              <a:gd name="T4" fmla="*/ 7938 w 58"/>
              <a:gd name="T5" fmla="*/ 7247 h 92"/>
              <a:gd name="T6" fmla="*/ 5474 w 58"/>
              <a:gd name="T7" fmla="*/ 7937 h 92"/>
              <a:gd name="T8" fmla="*/ 0 w 58"/>
              <a:gd name="T9" fmla="*/ 776 h 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"/>
              <a:gd name="T16" fmla="*/ 0 h 92"/>
              <a:gd name="T17" fmla="*/ 58 w 58"/>
              <a:gd name="T18" fmla="*/ 92 h 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" h="92">
                <a:moveTo>
                  <a:pt x="0" y="9"/>
                </a:moveTo>
                <a:lnTo>
                  <a:pt x="19" y="0"/>
                </a:lnTo>
                <a:lnTo>
                  <a:pt x="58" y="84"/>
                </a:lnTo>
                <a:lnTo>
                  <a:pt x="40" y="92"/>
                </a:lnTo>
                <a:lnTo>
                  <a:pt x="0" y="9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7" name="Freeform 15"/>
          <p:cNvSpPr>
            <a:spLocks/>
          </p:cNvSpPr>
          <p:nvPr/>
        </p:nvSpPr>
        <p:spPr bwMode="auto">
          <a:xfrm>
            <a:off x="1881188" y="2298700"/>
            <a:ext cx="7937" cy="7938"/>
          </a:xfrm>
          <a:custGeom>
            <a:avLst/>
            <a:gdLst>
              <a:gd name="T0" fmla="*/ 0 w 58"/>
              <a:gd name="T1" fmla="*/ 706 h 90"/>
              <a:gd name="T2" fmla="*/ 2463 w 58"/>
              <a:gd name="T3" fmla="*/ 0 h 90"/>
              <a:gd name="T4" fmla="*/ 7937 w 58"/>
              <a:gd name="T5" fmla="*/ 7232 h 90"/>
              <a:gd name="T6" fmla="*/ 5611 w 58"/>
              <a:gd name="T7" fmla="*/ 7938 h 90"/>
              <a:gd name="T8" fmla="*/ 0 w 58"/>
              <a:gd name="T9" fmla="*/ 706 h 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"/>
              <a:gd name="T16" fmla="*/ 0 h 90"/>
              <a:gd name="T17" fmla="*/ 58 w 58"/>
              <a:gd name="T18" fmla="*/ 90 h 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" h="90">
                <a:moveTo>
                  <a:pt x="0" y="8"/>
                </a:moveTo>
                <a:lnTo>
                  <a:pt x="18" y="0"/>
                </a:lnTo>
                <a:lnTo>
                  <a:pt x="58" y="82"/>
                </a:lnTo>
                <a:lnTo>
                  <a:pt x="41" y="90"/>
                </a:lnTo>
                <a:lnTo>
                  <a:pt x="0" y="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8" name="Freeform 16"/>
          <p:cNvSpPr>
            <a:spLocks/>
          </p:cNvSpPr>
          <p:nvPr/>
        </p:nvSpPr>
        <p:spPr bwMode="auto">
          <a:xfrm>
            <a:off x="1887538" y="2305050"/>
            <a:ext cx="7937" cy="7938"/>
          </a:xfrm>
          <a:custGeom>
            <a:avLst/>
            <a:gdLst>
              <a:gd name="T0" fmla="*/ 0 w 57"/>
              <a:gd name="T1" fmla="*/ 714 h 89"/>
              <a:gd name="T2" fmla="*/ 2367 w 57"/>
              <a:gd name="T3" fmla="*/ 0 h 89"/>
              <a:gd name="T4" fmla="*/ 7937 w 57"/>
              <a:gd name="T5" fmla="*/ 7135 h 89"/>
              <a:gd name="T6" fmla="*/ 5570 w 57"/>
              <a:gd name="T7" fmla="*/ 7938 h 89"/>
              <a:gd name="T8" fmla="*/ 0 w 57"/>
              <a:gd name="T9" fmla="*/ 714 h 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"/>
              <a:gd name="T16" fmla="*/ 0 h 89"/>
              <a:gd name="T17" fmla="*/ 57 w 57"/>
              <a:gd name="T18" fmla="*/ 89 h 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" h="89">
                <a:moveTo>
                  <a:pt x="0" y="8"/>
                </a:moveTo>
                <a:lnTo>
                  <a:pt x="17" y="0"/>
                </a:lnTo>
                <a:lnTo>
                  <a:pt x="57" y="80"/>
                </a:lnTo>
                <a:lnTo>
                  <a:pt x="40" y="89"/>
                </a:lnTo>
                <a:lnTo>
                  <a:pt x="0" y="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9" name="Freeform 17"/>
          <p:cNvSpPr>
            <a:spLocks/>
          </p:cNvSpPr>
          <p:nvPr/>
        </p:nvSpPr>
        <p:spPr bwMode="auto">
          <a:xfrm>
            <a:off x="1892300" y="2312988"/>
            <a:ext cx="7938" cy="7937"/>
          </a:xfrm>
          <a:custGeom>
            <a:avLst/>
            <a:gdLst>
              <a:gd name="T0" fmla="*/ 0 w 59"/>
              <a:gd name="T1" fmla="*/ 794 h 90"/>
              <a:gd name="T2" fmla="*/ 2287 w 59"/>
              <a:gd name="T3" fmla="*/ 0 h 90"/>
              <a:gd name="T4" fmla="*/ 7938 w 59"/>
              <a:gd name="T5" fmla="*/ 7143 h 90"/>
              <a:gd name="T6" fmla="*/ 5382 w 59"/>
              <a:gd name="T7" fmla="*/ 7937 h 90"/>
              <a:gd name="T8" fmla="*/ 0 w 59"/>
              <a:gd name="T9" fmla="*/ 794 h 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"/>
              <a:gd name="T16" fmla="*/ 0 h 90"/>
              <a:gd name="T17" fmla="*/ 59 w 59"/>
              <a:gd name="T18" fmla="*/ 90 h 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" h="90">
                <a:moveTo>
                  <a:pt x="0" y="9"/>
                </a:moveTo>
                <a:lnTo>
                  <a:pt x="17" y="0"/>
                </a:lnTo>
                <a:lnTo>
                  <a:pt x="59" y="81"/>
                </a:lnTo>
                <a:lnTo>
                  <a:pt x="40" y="90"/>
                </a:lnTo>
                <a:lnTo>
                  <a:pt x="0" y="9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0" name="Freeform 18"/>
          <p:cNvSpPr>
            <a:spLocks/>
          </p:cNvSpPr>
          <p:nvPr/>
        </p:nvSpPr>
        <p:spPr bwMode="auto">
          <a:xfrm>
            <a:off x="1897063" y="2319338"/>
            <a:ext cx="7937" cy="7937"/>
          </a:xfrm>
          <a:custGeom>
            <a:avLst/>
            <a:gdLst>
              <a:gd name="T0" fmla="*/ 0 w 59"/>
              <a:gd name="T1" fmla="*/ 812 h 88"/>
              <a:gd name="T2" fmla="*/ 2556 w 59"/>
              <a:gd name="T3" fmla="*/ 0 h 88"/>
              <a:gd name="T4" fmla="*/ 7937 w 59"/>
              <a:gd name="T5" fmla="*/ 7125 h 88"/>
              <a:gd name="T6" fmla="*/ 5650 w 59"/>
              <a:gd name="T7" fmla="*/ 7937 h 88"/>
              <a:gd name="T8" fmla="*/ 0 w 59"/>
              <a:gd name="T9" fmla="*/ 812 h 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"/>
              <a:gd name="T16" fmla="*/ 0 h 88"/>
              <a:gd name="T17" fmla="*/ 59 w 59"/>
              <a:gd name="T18" fmla="*/ 88 h 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" h="88">
                <a:moveTo>
                  <a:pt x="0" y="9"/>
                </a:moveTo>
                <a:lnTo>
                  <a:pt x="19" y="0"/>
                </a:lnTo>
                <a:lnTo>
                  <a:pt x="59" y="79"/>
                </a:lnTo>
                <a:lnTo>
                  <a:pt x="42" y="88"/>
                </a:lnTo>
                <a:lnTo>
                  <a:pt x="0" y="9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1" name="Freeform 19"/>
          <p:cNvSpPr>
            <a:spLocks/>
          </p:cNvSpPr>
          <p:nvPr/>
        </p:nvSpPr>
        <p:spPr bwMode="auto">
          <a:xfrm>
            <a:off x="1903413" y="2327275"/>
            <a:ext cx="7937" cy="6350"/>
          </a:xfrm>
          <a:custGeom>
            <a:avLst/>
            <a:gdLst>
              <a:gd name="T0" fmla="*/ 0 w 58"/>
              <a:gd name="T1" fmla="*/ 665 h 86"/>
              <a:gd name="T2" fmla="*/ 2326 w 58"/>
              <a:gd name="T3" fmla="*/ 0 h 86"/>
              <a:gd name="T4" fmla="*/ 7937 w 58"/>
              <a:gd name="T5" fmla="*/ 5759 h 86"/>
              <a:gd name="T6" fmla="*/ 5611 w 58"/>
              <a:gd name="T7" fmla="*/ 6350 h 86"/>
              <a:gd name="T8" fmla="*/ 0 w 58"/>
              <a:gd name="T9" fmla="*/ 665 h 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"/>
              <a:gd name="T16" fmla="*/ 0 h 86"/>
              <a:gd name="T17" fmla="*/ 58 w 58"/>
              <a:gd name="T18" fmla="*/ 86 h 8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" h="86">
                <a:moveTo>
                  <a:pt x="0" y="9"/>
                </a:moveTo>
                <a:lnTo>
                  <a:pt x="17" y="0"/>
                </a:lnTo>
                <a:lnTo>
                  <a:pt x="58" y="78"/>
                </a:lnTo>
                <a:lnTo>
                  <a:pt x="41" y="86"/>
                </a:lnTo>
                <a:lnTo>
                  <a:pt x="0" y="9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2" name="Freeform 20"/>
          <p:cNvSpPr>
            <a:spLocks/>
          </p:cNvSpPr>
          <p:nvPr/>
        </p:nvSpPr>
        <p:spPr bwMode="auto">
          <a:xfrm>
            <a:off x="1908175" y="2333625"/>
            <a:ext cx="7938" cy="6350"/>
          </a:xfrm>
          <a:custGeom>
            <a:avLst/>
            <a:gdLst>
              <a:gd name="T0" fmla="*/ 0 w 59"/>
              <a:gd name="T1" fmla="*/ 591 h 86"/>
              <a:gd name="T2" fmla="*/ 2287 w 59"/>
              <a:gd name="T3" fmla="*/ 0 h 86"/>
              <a:gd name="T4" fmla="*/ 7938 w 59"/>
              <a:gd name="T5" fmla="*/ 5612 h 86"/>
              <a:gd name="T6" fmla="*/ 5516 w 59"/>
              <a:gd name="T7" fmla="*/ 6350 h 86"/>
              <a:gd name="T8" fmla="*/ 0 w 59"/>
              <a:gd name="T9" fmla="*/ 591 h 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"/>
              <a:gd name="T16" fmla="*/ 0 h 86"/>
              <a:gd name="T17" fmla="*/ 59 w 59"/>
              <a:gd name="T18" fmla="*/ 86 h 8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" h="86">
                <a:moveTo>
                  <a:pt x="0" y="8"/>
                </a:moveTo>
                <a:lnTo>
                  <a:pt x="17" y="0"/>
                </a:lnTo>
                <a:lnTo>
                  <a:pt x="59" y="76"/>
                </a:lnTo>
                <a:lnTo>
                  <a:pt x="41" y="86"/>
                </a:lnTo>
                <a:lnTo>
                  <a:pt x="0" y="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3" name="Freeform 21"/>
          <p:cNvSpPr>
            <a:spLocks/>
          </p:cNvSpPr>
          <p:nvPr/>
        </p:nvSpPr>
        <p:spPr bwMode="auto">
          <a:xfrm>
            <a:off x="1914525" y="2339975"/>
            <a:ext cx="7938" cy="7938"/>
          </a:xfrm>
          <a:custGeom>
            <a:avLst/>
            <a:gdLst>
              <a:gd name="T0" fmla="*/ 0 w 58"/>
              <a:gd name="T1" fmla="*/ 923 h 86"/>
              <a:gd name="T2" fmla="*/ 2464 w 58"/>
              <a:gd name="T3" fmla="*/ 0 h 86"/>
              <a:gd name="T4" fmla="*/ 7938 w 58"/>
              <a:gd name="T5" fmla="*/ 7015 h 86"/>
              <a:gd name="T6" fmla="*/ 5611 w 58"/>
              <a:gd name="T7" fmla="*/ 7938 h 86"/>
              <a:gd name="T8" fmla="*/ 0 w 58"/>
              <a:gd name="T9" fmla="*/ 923 h 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"/>
              <a:gd name="T16" fmla="*/ 0 h 86"/>
              <a:gd name="T17" fmla="*/ 58 w 58"/>
              <a:gd name="T18" fmla="*/ 86 h 8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" h="86">
                <a:moveTo>
                  <a:pt x="0" y="10"/>
                </a:moveTo>
                <a:lnTo>
                  <a:pt x="18" y="0"/>
                </a:lnTo>
                <a:lnTo>
                  <a:pt x="58" y="76"/>
                </a:lnTo>
                <a:lnTo>
                  <a:pt x="41" y="86"/>
                </a:lnTo>
                <a:lnTo>
                  <a:pt x="0" y="1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4" name="Freeform 22"/>
          <p:cNvSpPr>
            <a:spLocks/>
          </p:cNvSpPr>
          <p:nvPr/>
        </p:nvSpPr>
        <p:spPr bwMode="auto">
          <a:xfrm>
            <a:off x="1919288" y="2346325"/>
            <a:ext cx="7937" cy="7938"/>
          </a:xfrm>
          <a:custGeom>
            <a:avLst/>
            <a:gdLst>
              <a:gd name="T0" fmla="*/ 0 w 59"/>
              <a:gd name="T1" fmla="*/ 934 h 85"/>
              <a:gd name="T2" fmla="*/ 2287 w 59"/>
              <a:gd name="T3" fmla="*/ 0 h 85"/>
              <a:gd name="T4" fmla="*/ 7937 w 59"/>
              <a:gd name="T5" fmla="*/ 7191 h 85"/>
              <a:gd name="T6" fmla="*/ 5516 w 59"/>
              <a:gd name="T7" fmla="*/ 7938 h 85"/>
              <a:gd name="T8" fmla="*/ 0 w 59"/>
              <a:gd name="T9" fmla="*/ 934 h 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"/>
              <a:gd name="T16" fmla="*/ 0 h 85"/>
              <a:gd name="T17" fmla="*/ 59 w 59"/>
              <a:gd name="T18" fmla="*/ 85 h 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" h="85">
                <a:moveTo>
                  <a:pt x="0" y="10"/>
                </a:moveTo>
                <a:lnTo>
                  <a:pt x="17" y="0"/>
                </a:lnTo>
                <a:lnTo>
                  <a:pt x="59" y="77"/>
                </a:lnTo>
                <a:lnTo>
                  <a:pt x="41" y="85"/>
                </a:lnTo>
                <a:lnTo>
                  <a:pt x="0" y="1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5" name="Freeform 23"/>
          <p:cNvSpPr>
            <a:spLocks/>
          </p:cNvSpPr>
          <p:nvPr/>
        </p:nvSpPr>
        <p:spPr bwMode="auto">
          <a:xfrm>
            <a:off x="1925638" y="2352675"/>
            <a:ext cx="7937" cy="7938"/>
          </a:xfrm>
          <a:custGeom>
            <a:avLst/>
            <a:gdLst>
              <a:gd name="T0" fmla="*/ 0 w 59"/>
              <a:gd name="T1" fmla="*/ 765 h 83"/>
              <a:gd name="T2" fmla="*/ 2421 w 59"/>
              <a:gd name="T3" fmla="*/ 0 h 83"/>
              <a:gd name="T4" fmla="*/ 7937 w 59"/>
              <a:gd name="T5" fmla="*/ 6982 h 83"/>
              <a:gd name="T6" fmla="*/ 5650 w 59"/>
              <a:gd name="T7" fmla="*/ 7938 h 83"/>
              <a:gd name="T8" fmla="*/ 0 w 59"/>
              <a:gd name="T9" fmla="*/ 765 h 8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"/>
              <a:gd name="T16" fmla="*/ 0 h 83"/>
              <a:gd name="T17" fmla="*/ 59 w 59"/>
              <a:gd name="T18" fmla="*/ 83 h 8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" h="83">
                <a:moveTo>
                  <a:pt x="0" y="8"/>
                </a:moveTo>
                <a:lnTo>
                  <a:pt x="18" y="0"/>
                </a:lnTo>
                <a:lnTo>
                  <a:pt x="59" y="73"/>
                </a:lnTo>
                <a:lnTo>
                  <a:pt x="42" y="83"/>
                </a:lnTo>
                <a:lnTo>
                  <a:pt x="0" y="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6" name="Freeform 24"/>
          <p:cNvSpPr>
            <a:spLocks/>
          </p:cNvSpPr>
          <p:nvPr/>
        </p:nvSpPr>
        <p:spPr bwMode="auto">
          <a:xfrm>
            <a:off x="1930400" y="2359025"/>
            <a:ext cx="14288" cy="14288"/>
          </a:xfrm>
          <a:custGeom>
            <a:avLst/>
            <a:gdLst>
              <a:gd name="T0" fmla="*/ 0 w 101"/>
              <a:gd name="T1" fmla="*/ 916 h 156"/>
              <a:gd name="T2" fmla="*/ 2405 w 101"/>
              <a:gd name="T3" fmla="*/ 0 h 156"/>
              <a:gd name="T4" fmla="*/ 14288 w 101"/>
              <a:gd name="T5" fmla="*/ 13281 h 156"/>
              <a:gd name="T6" fmla="*/ 11883 w 101"/>
              <a:gd name="T7" fmla="*/ 14288 h 156"/>
              <a:gd name="T8" fmla="*/ 0 w 101"/>
              <a:gd name="T9" fmla="*/ 916 h 1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156"/>
              <a:gd name="T17" fmla="*/ 101 w 101"/>
              <a:gd name="T18" fmla="*/ 156 h 1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156">
                <a:moveTo>
                  <a:pt x="0" y="10"/>
                </a:moveTo>
                <a:lnTo>
                  <a:pt x="17" y="0"/>
                </a:lnTo>
                <a:lnTo>
                  <a:pt x="101" y="145"/>
                </a:lnTo>
                <a:lnTo>
                  <a:pt x="84" y="156"/>
                </a:lnTo>
                <a:lnTo>
                  <a:pt x="0" y="1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7" name="Freeform 25"/>
          <p:cNvSpPr>
            <a:spLocks/>
          </p:cNvSpPr>
          <p:nvPr/>
        </p:nvSpPr>
        <p:spPr bwMode="auto">
          <a:xfrm>
            <a:off x="1941513" y="2371725"/>
            <a:ext cx="14287" cy="14288"/>
          </a:xfrm>
          <a:custGeom>
            <a:avLst/>
            <a:gdLst>
              <a:gd name="T0" fmla="*/ 0 w 101"/>
              <a:gd name="T1" fmla="*/ 1021 h 154"/>
              <a:gd name="T2" fmla="*/ 2405 w 101"/>
              <a:gd name="T3" fmla="*/ 0 h 154"/>
              <a:gd name="T4" fmla="*/ 14287 w 101"/>
              <a:gd name="T5" fmla="*/ 13267 h 154"/>
              <a:gd name="T6" fmla="*/ 11741 w 101"/>
              <a:gd name="T7" fmla="*/ 14288 h 154"/>
              <a:gd name="T8" fmla="*/ 0 w 101"/>
              <a:gd name="T9" fmla="*/ 1021 h 1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154"/>
              <a:gd name="T17" fmla="*/ 101 w 101"/>
              <a:gd name="T18" fmla="*/ 154 h 1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154">
                <a:moveTo>
                  <a:pt x="0" y="11"/>
                </a:moveTo>
                <a:lnTo>
                  <a:pt x="17" y="0"/>
                </a:lnTo>
                <a:lnTo>
                  <a:pt x="101" y="143"/>
                </a:lnTo>
                <a:lnTo>
                  <a:pt x="83" y="154"/>
                </a:lnTo>
                <a:lnTo>
                  <a:pt x="0" y="1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8" name="Freeform 26"/>
          <p:cNvSpPr>
            <a:spLocks/>
          </p:cNvSpPr>
          <p:nvPr/>
        </p:nvSpPr>
        <p:spPr bwMode="auto">
          <a:xfrm>
            <a:off x="1952625" y="2384425"/>
            <a:ext cx="14288" cy="12700"/>
          </a:xfrm>
          <a:custGeom>
            <a:avLst/>
            <a:gdLst>
              <a:gd name="T0" fmla="*/ 0 w 101"/>
              <a:gd name="T1" fmla="*/ 931 h 150"/>
              <a:gd name="T2" fmla="*/ 2546 w 101"/>
              <a:gd name="T3" fmla="*/ 0 h 150"/>
              <a:gd name="T4" fmla="*/ 14288 w 101"/>
              <a:gd name="T5" fmla="*/ 11853 h 150"/>
              <a:gd name="T6" fmla="*/ 11883 w 101"/>
              <a:gd name="T7" fmla="*/ 12700 h 150"/>
              <a:gd name="T8" fmla="*/ 0 w 101"/>
              <a:gd name="T9" fmla="*/ 931 h 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150"/>
              <a:gd name="T17" fmla="*/ 101 w 101"/>
              <a:gd name="T18" fmla="*/ 150 h 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150">
                <a:moveTo>
                  <a:pt x="0" y="11"/>
                </a:moveTo>
                <a:lnTo>
                  <a:pt x="18" y="0"/>
                </a:lnTo>
                <a:lnTo>
                  <a:pt x="101" y="140"/>
                </a:lnTo>
                <a:lnTo>
                  <a:pt x="84" y="150"/>
                </a:lnTo>
                <a:lnTo>
                  <a:pt x="0" y="1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9" name="Freeform 27"/>
          <p:cNvSpPr>
            <a:spLocks/>
          </p:cNvSpPr>
          <p:nvPr/>
        </p:nvSpPr>
        <p:spPr bwMode="auto">
          <a:xfrm>
            <a:off x="1963738" y="2397125"/>
            <a:ext cx="14287" cy="12700"/>
          </a:xfrm>
          <a:custGeom>
            <a:avLst/>
            <a:gdLst>
              <a:gd name="T0" fmla="*/ 0 w 101"/>
              <a:gd name="T1" fmla="*/ 870 h 146"/>
              <a:gd name="T2" fmla="*/ 2405 w 101"/>
              <a:gd name="T3" fmla="*/ 0 h 146"/>
              <a:gd name="T4" fmla="*/ 14287 w 101"/>
              <a:gd name="T5" fmla="*/ 11743 h 146"/>
              <a:gd name="T6" fmla="*/ 12024 w 101"/>
              <a:gd name="T7" fmla="*/ 12700 h 146"/>
              <a:gd name="T8" fmla="*/ 0 w 101"/>
              <a:gd name="T9" fmla="*/ 870 h 1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146"/>
              <a:gd name="T17" fmla="*/ 101 w 101"/>
              <a:gd name="T18" fmla="*/ 146 h 1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146">
                <a:moveTo>
                  <a:pt x="0" y="10"/>
                </a:moveTo>
                <a:lnTo>
                  <a:pt x="17" y="0"/>
                </a:lnTo>
                <a:lnTo>
                  <a:pt x="101" y="135"/>
                </a:lnTo>
                <a:lnTo>
                  <a:pt x="85" y="146"/>
                </a:lnTo>
                <a:lnTo>
                  <a:pt x="0" y="1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0" name="Freeform 28"/>
          <p:cNvSpPr>
            <a:spLocks/>
          </p:cNvSpPr>
          <p:nvPr/>
        </p:nvSpPr>
        <p:spPr bwMode="auto">
          <a:xfrm>
            <a:off x="1974850" y="2408238"/>
            <a:ext cx="14288" cy="12700"/>
          </a:xfrm>
          <a:custGeom>
            <a:avLst/>
            <a:gdLst>
              <a:gd name="T0" fmla="*/ 0 w 101"/>
              <a:gd name="T1" fmla="*/ 970 h 144"/>
              <a:gd name="T2" fmla="*/ 2263 w 101"/>
              <a:gd name="T3" fmla="*/ 0 h 144"/>
              <a:gd name="T4" fmla="*/ 14288 w 101"/>
              <a:gd name="T5" fmla="*/ 11642 h 144"/>
              <a:gd name="T6" fmla="*/ 11742 w 101"/>
              <a:gd name="T7" fmla="*/ 12700 h 144"/>
              <a:gd name="T8" fmla="*/ 0 w 101"/>
              <a:gd name="T9" fmla="*/ 970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144"/>
              <a:gd name="T17" fmla="*/ 101 w 101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144">
                <a:moveTo>
                  <a:pt x="0" y="11"/>
                </a:moveTo>
                <a:lnTo>
                  <a:pt x="16" y="0"/>
                </a:lnTo>
                <a:lnTo>
                  <a:pt x="101" y="132"/>
                </a:lnTo>
                <a:lnTo>
                  <a:pt x="83" y="144"/>
                </a:lnTo>
                <a:lnTo>
                  <a:pt x="0" y="1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1" name="Freeform 29"/>
          <p:cNvSpPr>
            <a:spLocks/>
          </p:cNvSpPr>
          <p:nvPr/>
        </p:nvSpPr>
        <p:spPr bwMode="auto">
          <a:xfrm>
            <a:off x="1985963" y="2419350"/>
            <a:ext cx="14287" cy="12700"/>
          </a:xfrm>
          <a:custGeom>
            <a:avLst/>
            <a:gdLst>
              <a:gd name="T0" fmla="*/ 0 w 101"/>
              <a:gd name="T1" fmla="*/ 1081 h 141"/>
              <a:gd name="T2" fmla="*/ 2546 w 101"/>
              <a:gd name="T3" fmla="*/ 0 h 141"/>
              <a:gd name="T4" fmla="*/ 14287 w 101"/>
              <a:gd name="T5" fmla="*/ 11709 h 141"/>
              <a:gd name="T6" fmla="*/ 12024 w 101"/>
              <a:gd name="T7" fmla="*/ 12700 h 141"/>
              <a:gd name="T8" fmla="*/ 0 w 101"/>
              <a:gd name="T9" fmla="*/ 1081 h 1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141"/>
              <a:gd name="T17" fmla="*/ 101 w 101"/>
              <a:gd name="T18" fmla="*/ 141 h 1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141">
                <a:moveTo>
                  <a:pt x="0" y="12"/>
                </a:moveTo>
                <a:lnTo>
                  <a:pt x="18" y="0"/>
                </a:lnTo>
                <a:lnTo>
                  <a:pt x="101" y="130"/>
                </a:lnTo>
                <a:lnTo>
                  <a:pt x="85" y="141"/>
                </a:lnTo>
                <a:lnTo>
                  <a:pt x="0" y="1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2" name="Freeform 30"/>
          <p:cNvSpPr>
            <a:spLocks/>
          </p:cNvSpPr>
          <p:nvPr/>
        </p:nvSpPr>
        <p:spPr bwMode="auto">
          <a:xfrm>
            <a:off x="1997075" y="2430463"/>
            <a:ext cx="14288" cy="12700"/>
          </a:xfrm>
          <a:custGeom>
            <a:avLst/>
            <a:gdLst>
              <a:gd name="T0" fmla="*/ 0 w 101"/>
              <a:gd name="T1" fmla="*/ 1012 h 138"/>
              <a:gd name="T2" fmla="*/ 2263 w 101"/>
              <a:gd name="T3" fmla="*/ 0 h 138"/>
              <a:gd name="T4" fmla="*/ 14288 w 101"/>
              <a:gd name="T5" fmla="*/ 11688 h 138"/>
              <a:gd name="T6" fmla="*/ 11883 w 101"/>
              <a:gd name="T7" fmla="*/ 12700 h 138"/>
              <a:gd name="T8" fmla="*/ 0 w 101"/>
              <a:gd name="T9" fmla="*/ 1012 h 1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138"/>
              <a:gd name="T17" fmla="*/ 101 w 101"/>
              <a:gd name="T18" fmla="*/ 138 h 1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138">
                <a:moveTo>
                  <a:pt x="0" y="11"/>
                </a:moveTo>
                <a:lnTo>
                  <a:pt x="16" y="0"/>
                </a:lnTo>
                <a:lnTo>
                  <a:pt x="101" y="127"/>
                </a:lnTo>
                <a:lnTo>
                  <a:pt x="84" y="138"/>
                </a:lnTo>
                <a:lnTo>
                  <a:pt x="0" y="1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3" name="Freeform 31"/>
          <p:cNvSpPr>
            <a:spLocks/>
          </p:cNvSpPr>
          <p:nvPr/>
        </p:nvSpPr>
        <p:spPr bwMode="auto">
          <a:xfrm>
            <a:off x="2008188" y="2441575"/>
            <a:ext cx="14287" cy="12700"/>
          </a:xfrm>
          <a:custGeom>
            <a:avLst/>
            <a:gdLst>
              <a:gd name="T0" fmla="*/ 0 w 101"/>
              <a:gd name="T1" fmla="*/ 1035 h 135"/>
              <a:gd name="T2" fmla="*/ 2405 w 101"/>
              <a:gd name="T3" fmla="*/ 0 h 135"/>
              <a:gd name="T4" fmla="*/ 14287 w 101"/>
              <a:gd name="T5" fmla="*/ 11571 h 135"/>
              <a:gd name="T6" fmla="*/ 12024 w 101"/>
              <a:gd name="T7" fmla="*/ 12700 h 135"/>
              <a:gd name="T8" fmla="*/ 0 w 101"/>
              <a:gd name="T9" fmla="*/ 1035 h 1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135"/>
              <a:gd name="T17" fmla="*/ 101 w 101"/>
              <a:gd name="T18" fmla="*/ 135 h 13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135">
                <a:moveTo>
                  <a:pt x="0" y="11"/>
                </a:moveTo>
                <a:lnTo>
                  <a:pt x="17" y="0"/>
                </a:lnTo>
                <a:lnTo>
                  <a:pt x="101" y="123"/>
                </a:lnTo>
                <a:lnTo>
                  <a:pt x="85" y="135"/>
                </a:lnTo>
                <a:lnTo>
                  <a:pt x="0" y="1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4" name="Freeform 32"/>
          <p:cNvSpPr>
            <a:spLocks/>
          </p:cNvSpPr>
          <p:nvPr/>
        </p:nvSpPr>
        <p:spPr bwMode="auto">
          <a:xfrm>
            <a:off x="2019300" y="2452688"/>
            <a:ext cx="14288" cy="11112"/>
          </a:xfrm>
          <a:custGeom>
            <a:avLst/>
            <a:gdLst>
              <a:gd name="T0" fmla="*/ 0 w 101"/>
              <a:gd name="T1" fmla="*/ 1018 h 131"/>
              <a:gd name="T2" fmla="*/ 2263 w 101"/>
              <a:gd name="T3" fmla="*/ 0 h 131"/>
              <a:gd name="T4" fmla="*/ 14288 w 101"/>
              <a:gd name="T5" fmla="*/ 10179 h 131"/>
              <a:gd name="T6" fmla="*/ 11742 w 101"/>
              <a:gd name="T7" fmla="*/ 11112 h 131"/>
              <a:gd name="T8" fmla="*/ 0 w 101"/>
              <a:gd name="T9" fmla="*/ 1018 h 1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131"/>
              <a:gd name="T17" fmla="*/ 101 w 101"/>
              <a:gd name="T18" fmla="*/ 131 h 1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131">
                <a:moveTo>
                  <a:pt x="0" y="12"/>
                </a:moveTo>
                <a:lnTo>
                  <a:pt x="16" y="0"/>
                </a:lnTo>
                <a:lnTo>
                  <a:pt x="101" y="120"/>
                </a:lnTo>
                <a:lnTo>
                  <a:pt x="83" y="131"/>
                </a:lnTo>
                <a:lnTo>
                  <a:pt x="0" y="1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5" name="Freeform 33"/>
          <p:cNvSpPr>
            <a:spLocks/>
          </p:cNvSpPr>
          <p:nvPr/>
        </p:nvSpPr>
        <p:spPr bwMode="auto">
          <a:xfrm>
            <a:off x="2030413" y="2463800"/>
            <a:ext cx="14287" cy="11113"/>
          </a:xfrm>
          <a:custGeom>
            <a:avLst/>
            <a:gdLst>
              <a:gd name="T0" fmla="*/ 0 w 101"/>
              <a:gd name="T1" fmla="*/ 933 h 131"/>
              <a:gd name="T2" fmla="*/ 2546 w 101"/>
              <a:gd name="T3" fmla="*/ 0 h 131"/>
              <a:gd name="T4" fmla="*/ 14287 w 101"/>
              <a:gd name="T5" fmla="*/ 10010 h 131"/>
              <a:gd name="T6" fmla="*/ 12024 w 101"/>
              <a:gd name="T7" fmla="*/ 11113 h 131"/>
              <a:gd name="T8" fmla="*/ 0 w 101"/>
              <a:gd name="T9" fmla="*/ 933 h 1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131"/>
              <a:gd name="T17" fmla="*/ 101 w 101"/>
              <a:gd name="T18" fmla="*/ 131 h 1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131">
                <a:moveTo>
                  <a:pt x="0" y="11"/>
                </a:moveTo>
                <a:lnTo>
                  <a:pt x="18" y="0"/>
                </a:lnTo>
                <a:lnTo>
                  <a:pt x="101" y="118"/>
                </a:lnTo>
                <a:lnTo>
                  <a:pt x="85" y="131"/>
                </a:lnTo>
                <a:lnTo>
                  <a:pt x="0" y="1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6" name="Freeform 34"/>
          <p:cNvSpPr>
            <a:spLocks/>
          </p:cNvSpPr>
          <p:nvPr/>
        </p:nvSpPr>
        <p:spPr bwMode="auto">
          <a:xfrm>
            <a:off x="2041525" y="2473325"/>
            <a:ext cx="14288" cy="11113"/>
          </a:xfrm>
          <a:custGeom>
            <a:avLst/>
            <a:gdLst>
              <a:gd name="T0" fmla="*/ 0 w 100"/>
              <a:gd name="T1" fmla="*/ 1129 h 128"/>
              <a:gd name="T2" fmla="*/ 2286 w 100"/>
              <a:gd name="T3" fmla="*/ 0 h 128"/>
              <a:gd name="T4" fmla="*/ 14288 w 100"/>
              <a:gd name="T5" fmla="*/ 10071 h 128"/>
              <a:gd name="T6" fmla="*/ 12002 w 100"/>
              <a:gd name="T7" fmla="*/ 11113 h 128"/>
              <a:gd name="T8" fmla="*/ 0 w 100"/>
              <a:gd name="T9" fmla="*/ 1129 h 1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"/>
              <a:gd name="T16" fmla="*/ 0 h 128"/>
              <a:gd name="T17" fmla="*/ 100 w 100"/>
              <a:gd name="T18" fmla="*/ 128 h 1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" h="128">
                <a:moveTo>
                  <a:pt x="0" y="13"/>
                </a:moveTo>
                <a:lnTo>
                  <a:pt x="16" y="0"/>
                </a:lnTo>
                <a:lnTo>
                  <a:pt x="100" y="116"/>
                </a:lnTo>
                <a:lnTo>
                  <a:pt x="84" y="128"/>
                </a:lnTo>
                <a:lnTo>
                  <a:pt x="0" y="1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7" name="Freeform 35"/>
          <p:cNvSpPr>
            <a:spLocks/>
          </p:cNvSpPr>
          <p:nvPr/>
        </p:nvSpPr>
        <p:spPr bwMode="auto">
          <a:xfrm>
            <a:off x="2052638" y="2482850"/>
            <a:ext cx="14287" cy="11113"/>
          </a:xfrm>
          <a:custGeom>
            <a:avLst/>
            <a:gdLst>
              <a:gd name="T0" fmla="*/ 0 w 99"/>
              <a:gd name="T1" fmla="*/ 1075 h 124"/>
              <a:gd name="T2" fmla="*/ 2309 w 99"/>
              <a:gd name="T3" fmla="*/ 0 h 124"/>
              <a:gd name="T4" fmla="*/ 14287 w 99"/>
              <a:gd name="T5" fmla="*/ 10127 h 124"/>
              <a:gd name="T6" fmla="*/ 11978 w 99"/>
              <a:gd name="T7" fmla="*/ 11113 h 124"/>
              <a:gd name="T8" fmla="*/ 0 w 99"/>
              <a:gd name="T9" fmla="*/ 1075 h 1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"/>
              <a:gd name="T16" fmla="*/ 0 h 124"/>
              <a:gd name="T17" fmla="*/ 99 w 99"/>
              <a:gd name="T18" fmla="*/ 124 h 1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" h="124">
                <a:moveTo>
                  <a:pt x="0" y="12"/>
                </a:moveTo>
                <a:lnTo>
                  <a:pt x="16" y="0"/>
                </a:lnTo>
                <a:lnTo>
                  <a:pt x="99" y="113"/>
                </a:lnTo>
                <a:lnTo>
                  <a:pt x="83" y="124"/>
                </a:lnTo>
                <a:lnTo>
                  <a:pt x="0" y="1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8" name="Freeform 36"/>
          <p:cNvSpPr>
            <a:spLocks/>
          </p:cNvSpPr>
          <p:nvPr/>
        </p:nvSpPr>
        <p:spPr bwMode="auto">
          <a:xfrm>
            <a:off x="2063750" y="2493963"/>
            <a:ext cx="12700" cy="9525"/>
          </a:xfrm>
          <a:custGeom>
            <a:avLst/>
            <a:gdLst>
              <a:gd name="T0" fmla="*/ 0 w 98"/>
              <a:gd name="T1" fmla="*/ 859 h 122"/>
              <a:gd name="T2" fmla="*/ 2073 w 98"/>
              <a:gd name="T3" fmla="*/ 0 h 122"/>
              <a:gd name="T4" fmla="*/ 12700 w 98"/>
              <a:gd name="T5" fmla="*/ 8666 h 122"/>
              <a:gd name="T6" fmla="*/ 10627 w 98"/>
              <a:gd name="T7" fmla="*/ 9525 h 122"/>
              <a:gd name="T8" fmla="*/ 0 w 98"/>
              <a:gd name="T9" fmla="*/ 859 h 1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8"/>
              <a:gd name="T16" fmla="*/ 0 h 122"/>
              <a:gd name="T17" fmla="*/ 98 w 98"/>
              <a:gd name="T18" fmla="*/ 122 h 1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8" h="122">
                <a:moveTo>
                  <a:pt x="0" y="11"/>
                </a:moveTo>
                <a:lnTo>
                  <a:pt x="16" y="0"/>
                </a:lnTo>
                <a:lnTo>
                  <a:pt x="98" y="111"/>
                </a:lnTo>
                <a:lnTo>
                  <a:pt x="82" y="122"/>
                </a:lnTo>
                <a:lnTo>
                  <a:pt x="0" y="1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9" name="Freeform 37"/>
          <p:cNvSpPr>
            <a:spLocks/>
          </p:cNvSpPr>
          <p:nvPr/>
        </p:nvSpPr>
        <p:spPr bwMode="auto">
          <a:xfrm>
            <a:off x="2074863" y="2503488"/>
            <a:ext cx="12700" cy="9525"/>
          </a:xfrm>
          <a:custGeom>
            <a:avLst/>
            <a:gdLst>
              <a:gd name="T0" fmla="*/ 0 w 98"/>
              <a:gd name="T1" fmla="*/ 873 h 120"/>
              <a:gd name="T2" fmla="*/ 2073 w 98"/>
              <a:gd name="T3" fmla="*/ 0 h 120"/>
              <a:gd name="T4" fmla="*/ 12700 w 98"/>
              <a:gd name="T5" fmla="*/ 8493 h 120"/>
              <a:gd name="T6" fmla="*/ 10756 w 98"/>
              <a:gd name="T7" fmla="*/ 9525 h 120"/>
              <a:gd name="T8" fmla="*/ 0 w 98"/>
              <a:gd name="T9" fmla="*/ 873 h 1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8"/>
              <a:gd name="T16" fmla="*/ 0 h 120"/>
              <a:gd name="T17" fmla="*/ 98 w 98"/>
              <a:gd name="T18" fmla="*/ 120 h 12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8" h="120">
                <a:moveTo>
                  <a:pt x="0" y="11"/>
                </a:moveTo>
                <a:lnTo>
                  <a:pt x="16" y="0"/>
                </a:lnTo>
                <a:lnTo>
                  <a:pt x="98" y="107"/>
                </a:lnTo>
                <a:lnTo>
                  <a:pt x="83" y="120"/>
                </a:lnTo>
                <a:lnTo>
                  <a:pt x="0" y="1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40" name="Freeform 38"/>
          <p:cNvSpPr>
            <a:spLocks/>
          </p:cNvSpPr>
          <p:nvPr/>
        </p:nvSpPr>
        <p:spPr bwMode="auto">
          <a:xfrm>
            <a:off x="2085975" y="2511425"/>
            <a:ext cx="12700" cy="11113"/>
          </a:xfrm>
          <a:custGeom>
            <a:avLst/>
            <a:gdLst>
              <a:gd name="T0" fmla="*/ 0 w 97"/>
              <a:gd name="T1" fmla="*/ 1214 h 119"/>
              <a:gd name="T2" fmla="*/ 1964 w 97"/>
              <a:gd name="T3" fmla="*/ 0 h 119"/>
              <a:gd name="T4" fmla="*/ 12700 w 97"/>
              <a:gd name="T5" fmla="*/ 9992 h 119"/>
              <a:gd name="T6" fmla="*/ 10736 w 97"/>
              <a:gd name="T7" fmla="*/ 11113 h 119"/>
              <a:gd name="T8" fmla="*/ 0 w 97"/>
              <a:gd name="T9" fmla="*/ 1214 h 1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7"/>
              <a:gd name="T16" fmla="*/ 0 h 119"/>
              <a:gd name="T17" fmla="*/ 97 w 97"/>
              <a:gd name="T18" fmla="*/ 119 h 1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7" h="119">
                <a:moveTo>
                  <a:pt x="0" y="13"/>
                </a:moveTo>
                <a:lnTo>
                  <a:pt x="15" y="0"/>
                </a:lnTo>
                <a:lnTo>
                  <a:pt x="97" y="107"/>
                </a:lnTo>
                <a:lnTo>
                  <a:pt x="82" y="119"/>
                </a:lnTo>
                <a:lnTo>
                  <a:pt x="0" y="1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41" name="Freeform 39"/>
          <p:cNvSpPr>
            <a:spLocks/>
          </p:cNvSpPr>
          <p:nvPr/>
        </p:nvSpPr>
        <p:spPr bwMode="auto">
          <a:xfrm>
            <a:off x="2097088" y="2520950"/>
            <a:ext cx="12700" cy="11113"/>
          </a:xfrm>
          <a:custGeom>
            <a:avLst/>
            <a:gdLst>
              <a:gd name="T0" fmla="*/ 0 w 96"/>
              <a:gd name="T1" fmla="*/ 1140 h 117"/>
              <a:gd name="T2" fmla="*/ 1984 w 96"/>
              <a:gd name="T3" fmla="*/ 0 h 117"/>
              <a:gd name="T4" fmla="*/ 12700 w 96"/>
              <a:gd name="T5" fmla="*/ 9878 h 117"/>
              <a:gd name="T6" fmla="*/ 10848 w 96"/>
              <a:gd name="T7" fmla="*/ 11113 h 117"/>
              <a:gd name="T8" fmla="*/ 0 w 96"/>
              <a:gd name="T9" fmla="*/ 1140 h 1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"/>
              <a:gd name="T16" fmla="*/ 0 h 117"/>
              <a:gd name="T17" fmla="*/ 96 w 96"/>
              <a:gd name="T18" fmla="*/ 117 h 1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" h="117">
                <a:moveTo>
                  <a:pt x="0" y="12"/>
                </a:moveTo>
                <a:lnTo>
                  <a:pt x="15" y="0"/>
                </a:lnTo>
                <a:lnTo>
                  <a:pt x="96" y="104"/>
                </a:lnTo>
                <a:lnTo>
                  <a:pt x="82" y="117"/>
                </a:lnTo>
                <a:lnTo>
                  <a:pt x="0" y="1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42" name="Freeform 40"/>
          <p:cNvSpPr>
            <a:spLocks/>
          </p:cNvSpPr>
          <p:nvPr/>
        </p:nvSpPr>
        <p:spPr bwMode="auto">
          <a:xfrm>
            <a:off x="2108200" y="2530475"/>
            <a:ext cx="12700" cy="9525"/>
          </a:xfrm>
          <a:custGeom>
            <a:avLst/>
            <a:gdLst>
              <a:gd name="T0" fmla="*/ 0 w 95"/>
              <a:gd name="T1" fmla="*/ 1077 h 115"/>
              <a:gd name="T2" fmla="*/ 1872 w 95"/>
              <a:gd name="T3" fmla="*/ 0 h 115"/>
              <a:gd name="T4" fmla="*/ 12700 w 95"/>
              <a:gd name="T5" fmla="*/ 8448 h 115"/>
              <a:gd name="T6" fmla="*/ 10561 w 95"/>
              <a:gd name="T7" fmla="*/ 9525 h 115"/>
              <a:gd name="T8" fmla="*/ 0 w 95"/>
              <a:gd name="T9" fmla="*/ 1077 h 1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5"/>
              <a:gd name="T16" fmla="*/ 0 h 115"/>
              <a:gd name="T17" fmla="*/ 95 w 95"/>
              <a:gd name="T18" fmla="*/ 115 h 1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5" h="115">
                <a:moveTo>
                  <a:pt x="0" y="13"/>
                </a:moveTo>
                <a:lnTo>
                  <a:pt x="14" y="0"/>
                </a:lnTo>
                <a:lnTo>
                  <a:pt x="95" y="102"/>
                </a:lnTo>
                <a:lnTo>
                  <a:pt x="79" y="115"/>
                </a:lnTo>
                <a:lnTo>
                  <a:pt x="0" y="1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43" name="Freeform 41"/>
          <p:cNvSpPr>
            <a:spLocks/>
          </p:cNvSpPr>
          <p:nvPr/>
        </p:nvSpPr>
        <p:spPr bwMode="auto">
          <a:xfrm>
            <a:off x="2117725" y="2540000"/>
            <a:ext cx="12700" cy="9525"/>
          </a:xfrm>
          <a:custGeom>
            <a:avLst/>
            <a:gdLst>
              <a:gd name="T0" fmla="*/ 0 w 95"/>
              <a:gd name="T1" fmla="*/ 1086 h 114"/>
              <a:gd name="T2" fmla="*/ 2139 w 95"/>
              <a:gd name="T3" fmla="*/ 0 h 114"/>
              <a:gd name="T4" fmla="*/ 12700 w 95"/>
              <a:gd name="T5" fmla="*/ 8439 h 114"/>
              <a:gd name="T6" fmla="*/ 10828 w 95"/>
              <a:gd name="T7" fmla="*/ 9525 h 114"/>
              <a:gd name="T8" fmla="*/ 0 w 95"/>
              <a:gd name="T9" fmla="*/ 1086 h 1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5"/>
              <a:gd name="T16" fmla="*/ 0 h 114"/>
              <a:gd name="T17" fmla="*/ 95 w 95"/>
              <a:gd name="T18" fmla="*/ 114 h 1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5" h="114">
                <a:moveTo>
                  <a:pt x="0" y="13"/>
                </a:moveTo>
                <a:lnTo>
                  <a:pt x="16" y="0"/>
                </a:lnTo>
                <a:lnTo>
                  <a:pt x="95" y="101"/>
                </a:lnTo>
                <a:lnTo>
                  <a:pt x="81" y="114"/>
                </a:lnTo>
                <a:lnTo>
                  <a:pt x="0" y="1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44" name="Freeform 42"/>
          <p:cNvSpPr>
            <a:spLocks/>
          </p:cNvSpPr>
          <p:nvPr/>
        </p:nvSpPr>
        <p:spPr bwMode="auto">
          <a:xfrm>
            <a:off x="2128838" y="2547938"/>
            <a:ext cx="12700" cy="9525"/>
          </a:xfrm>
          <a:custGeom>
            <a:avLst/>
            <a:gdLst>
              <a:gd name="T0" fmla="*/ 0 w 93"/>
              <a:gd name="T1" fmla="*/ 1126 h 110"/>
              <a:gd name="T2" fmla="*/ 1912 w 93"/>
              <a:gd name="T3" fmla="*/ 0 h 110"/>
              <a:gd name="T4" fmla="*/ 12700 w 93"/>
              <a:gd name="T5" fmla="*/ 8573 h 110"/>
              <a:gd name="T6" fmla="*/ 10515 w 93"/>
              <a:gd name="T7" fmla="*/ 9525 h 110"/>
              <a:gd name="T8" fmla="*/ 0 w 93"/>
              <a:gd name="T9" fmla="*/ 1126 h 1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3"/>
              <a:gd name="T16" fmla="*/ 0 h 110"/>
              <a:gd name="T17" fmla="*/ 93 w 93"/>
              <a:gd name="T18" fmla="*/ 110 h 1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3" h="110">
                <a:moveTo>
                  <a:pt x="0" y="13"/>
                </a:moveTo>
                <a:lnTo>
                  <a:pt x="14" y="0"/>
                </a:lnTo>
                <a:lnTo>
                  <a:pt x="93" y="99"/>
                </a:lnTo>
                <a:lnTo>
                  <a:pt x="77" y="110"/>
                </a:lnTo>
                <a:lnTo>
                  <a:pt x="0" y="1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45" name="Freeform 43"/>
          <p:cNvSpPr>
            <a:spLocks/>
          </p:cNvSpPr>
          <p:nvPr/>
        </p:nvSpPr>
        <p:spPr bwMode="auto">
          <a:xfrm>
            <a:off x="2138363" y="2555875"/>
            <a:ext cx="12700" cy="9525"/>
          </a:xfrm>
          <a:custGeom>
            <a:avLst/>
            <a:gdLst>
              <a:gd name="T0" fmla="*/ 0 w 94"/>
              <a:gd name="T1" fmla="*/ 961 h 109"/>
              <a:gd name="T2" fmla="*/ 2162 w 94"/>
              <a:gd name="T3" fmla="*/ 0 h 109"/>
              <a:gd name="T4" fmla="*/ 12700 w 94"/>
              <a:gd name="T5" fmla="*/ 8389 h 109"/>
              <a:gd name="T6" fmla="*/ 10538 w 94"/>
              <a:gd name="T7" fmla="*/ 9525 h 109"/>
              <a:gd name="T8" fmla="*/ 0 w 94"/>
              <a:gd name="T9" fmla="*/ 961 h 1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4"/>
              <a:gd name="T16" fmla="*/ 0 h 109"/>
              <a:gd name="T17" fmla="*/ 94 w 94"/>
              <a:gd name="T18" fmla="*/ 109 h 1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4" h="109">
                <a:moveTo>
                  <a:pt x="0" y="11"/>
                </a:moveTo>
                <a:lnTo>
                  <a:pt x="16" y="0"/>
                </a:lnTo>
                <a:lnTo>
                  <a:pt x="94" y="96"/>
                </a:lnTo>
                <a:lnTo>
                  <a:pt x="78" y="109"/>
                </a:lnTo>
                <a:lnTo>
                  <a:pt x="0" y="1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46" name="Freeform 44"/>
          <p:cNvSpPr>
            <a:spLocks/>
          </p:cNvSpPr>
          <p:nvPr/>
        </p:nvSpPr>
        <p:spPr bwMode="auto">
          <a:xfrm>
            <a:off x="2149475" y="2565400"/>
            <a:ext cx="12700" cy="9525"/>
          </a:xfrm>
          <a:custGeom>
            <a:avLst/>
            <a:gdLst>
              <a:gd name="T0" fmla="*/ 0 w 92"/>
              <a:gd name="T1" fmla="*/ 1147 h 108"/>
              <a:gd name="T2" fmla="*/ 2209 w 92"/>
              <a:gd name="T3" fmla="*/ 0 h 108"/>
              <a:gd name="T4" fmla="*/ 12700 w 92"/>
              <a:gd name="T5" fmla="*/ 8378 h 108"/>
              <a:gd name="T6" fmla="*/ 10491 w 92"/>
              <a:gd name="T7" fmla="*/ 9525 h 108"/>
              <a:gd name="T8" fmla="*/ 0 w 92"/>
              <a:gd name="T9" fmla="*/ 1147 h 1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"/>
              <a:gd name="T16" fmla="*/ 0 h 108"/>
              <a:gd name="T17" fmla="*/ 92 w 92"/>
              <a:gd name="T18" fmla="*/ 108 h 1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" h="108">
                <a:moveTo>
                  <a:pt x="0" y="13"/>
                </a:moveTo>
                <a:lnTo>
                  <a:pt x="16" y="0"/>
                </a:lnTo>
                <a:lnTo>
                  <a:pt x="92" y="95"/>
                </a:lnTo>
                <a:lnTo>
                  <a:pt x="76" y="108"/>
                </a:lnTo>
                <a:lnTo>
                  <a:pt x="0" y="1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47" name="Freeform 45"/>
          <p:cNvSpPr>
            <a:spLocks/>
          </p:cNvSpPr>
          <p:nvPr/>
        </p:nvSpPr>
        <p:spPr bwMode="auto">
          <a:xfrm>
            <a:off x="2159000" y="2573338"/>
            <a:ext cx="12700" cy="9525"/>
          </a:xfrm>
          <a:custGeom>
            <a:avLst/>
            <a:gdLst>
              <a:gd name="T0" fmla="*/ 0 w 93"/>
              <a:gd name="T1" fmla="*/ 1157 h 107"/>
              <a:gd name="T2" fmla="*/ 2185 w 93"/>
              <a:gd name="T3" fmla="*/ 0 h 107"/>
              <a:gd name="T4" fmla="*/ 12700 w 93"/>
              <a:gd name="T5" fmla="*/ 8457 h 107"/>
              <a:gd name="T6" fmla="*/ 10515 w 93"/>
              <a:gd name="T7" fmla="*/ 9525 h 107"/>
              <a:gd name="T8" fmla="*/ 0 w 93"/>
              <a:gd name="T9" fmla="*/ 1157 h 1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3"/>
              <a:gd name="T16" fmla="*/ 0 h 107"/>
              <a:gd name="T17" fmla="*/ 93 w 93"/>
              <a:gd name="T18" fmla="*/ 107 h 1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3" h="107">
                <a:moveTo>
                  <a:pt x="0" y="13"/>
                </a:moveTo>
                <a:lnTo>
                  <a:pt x="16" y="0"/>
                </a:lnTo>
                <a:lnTo>
                  <a:pt x="93" y="95"/>
                </a:lnTo>
                <a:lnTo>
                  <a:pt x="77" y="107"/>
                </a:lnTo>
                <a:lnTo>
                  <a:pt x="0" y="1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48" name="Freeform 46"/>
          <p:cNvSpPr>
            <a:spLocks/>
          </p:cNvSpPr>
          <p:nvPr/>
        </p:nvSpPr>
        <p:spPr bwMode="auto">
          <a:xfrm>
            <a:off x="2170113" y="2581275"/>
            <a:ext cx="11112" cy="9525"/>
          </a:xfrm>
          <a:custGeom>
            <a:avLst/>
            <a:gdLst>
              <a:gd name="T0" fmla="*/ 0 w 89"/>
              <a:gd name="T1" fmla="*/ 1089 h 105"/>
              <a:gd name="T2" fmla="*/ 1998 w 89"/>
              <a:gd name="T3" fmla="*/ 0 h 105"/>
              <a:gd name="T4" fmla="*/ 11112 w 89"/>
              <a:gd name="T5" fmla="*/ 8346 h 105"/>
              <a:gd name="T6" fmla="*/ 9364 w 89"/>
              <a:gd name="T7" fmla="*/ 9525 h 105"/>
              <a:gd name="T8" fmla="*/ 0 w 89"/>
              <a:gd name="T9" fmla="*/ 1089 h 10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9"/>
              <a:gd name="T16" fmla="*/ 0 h 105"/>
              <a:gd name="T17" fmla="*/ 89 w 89"/>
              <a:gd name="T18" fmla="*/ 105 h 10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9" h="105">
                <a:moveTo>
                  <a:pt x="0" y="12"/>
                </a:moveTo>
                <a:lnTo>
                  <a:pt x="16" y="0"/>
                </a:lnTo>
                <a:lnTo>
                  <a:pt x="89" y="92"/>
                </a:lnTo>
                <a:lnTo>
                  <a:pt x="75" y="105"/>
                </a:lnTo>
                <a:lnTo>
                  <a:pt x="0" y="1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49" name="Freeform 47"/>
          <p:cNvSpPr>
            <a:spLocks/>
          </p:cNvSpPr>
          <p:nvPr/>
        </p:nvSpPr>
        <p:spPr bwMode="auto">
          <a:xfrm>
            <a:off x="2179638" y="2589213"/>
            <a:ext cx="11112" cy="9525"/>
          </a:xfrm>
          <a:custGeom>
            <a:avLst/>
            <a:gdLst>
              <a:gd name="T0" fmla="*/ 0 w 88"/>
              <a:gd name="T1" fmla="*/ 1191 h 104"/>
              <a:gd name="T2" fmla="*/ 1768 w 88"/>
              <a:gd name="T3" fmla="*/ 0 h 104"/>
              <a:gd name="T4" fmla="*/ 11112 w 88"/>
              <a:gd name="T5" fmla="*/ 8518 h 104"/>
              <a:gd name="T6" fmla="*/ 9092 w 88"/>
              <a:gd name="T7" fmla="*/ 9525 h 104"/>
              <a:gd name="T8" fmla="*/ 0 w 88"/>
              <a:gd name="T9" fmla="*/ 1191 h 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"/>
              <a:gd name="T16" fmla="*/ 0 h 104"/>
              <a:gd name="T17" fmla="*/ 88 w 88"/>
              <a:gd name="T18" fmla="*/ 104 h 1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" h="104">
                <a:moveTo>
                  <a:pt x="0" y="13"/>
                </a:moveTo>
                <a:lnTo>
                  <a:pt x="14" y="0"/>
                </a:lnTo>
                <a:lnTo>
                  <a:pt x="88" y="93"/>
                </a:lnTo>
                <a:lnTo>
                  <a:pt x="72" y="104"/>
                </a:lnTo>
                <a:lnTo>
                  <a:pt x="0" y="1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0" name="Freeform 48"/>
          <p:cNvSpPr>
            <a:spLocks/>
          </p:cNvSpPr>
          <p:nvPr/>
        </p:nvSpPr>
        <p:spPr bwMode="auto">
          <a:xfrm>
            <a:off x="2189163" y="2597150"/>
            <a:ext cx="11112" cy="9525"/>
          </a:xfrm>
          <a:custGeom>
            <a:avLst/>
            <a:gdLst>
              <a:gd name="T0" fmla="*/ 0 w 88"/>
              <a:gd name="T1" fmla="*/ 1027 h 102"/>
              <a:gd name="T2" fmla="*/ 2020 w 88"/>
              <a:gd name="T3" fmla="*/ 0 h 102"/>
              <a:gd name="T4" fmla="*/ 11112 w 88"/>
              <a:gd name="T5" fmla="*/ 8311 h 102"/>
              <a:gd name="T6" fmla="*/ 9092 w 88"/>
              <a:gd name="T7" fmla="*/ 9525 h 102"/>
              <a:gd name="T8" fmla="*/ 0 w 88"/>
              <a:gd name="T9" fmla="*/ 1027 h 1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"/>
              <a:gd name="T16" fmla="*/ 0 h 102"/>
              <a:gd name="T17" fmla="*/ 88 w 88"/>
              <a:gd name="T18" fmla="*/ 102 h 10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" h="102">
                <a:moveTo>
                  <a:pt x="0" y="11"/>
                </a:moveTo>
                <a:lnTo>
                  <a:pt x="16" y="0"/>
                </a:lnTo>
                <a:lnTo>
                  <a:pt x="88" y="89"/>
                </a:lnTo>
                <a:lnTo>
                  <a:pt x="72" y="102"/>
                </a:lnTo>
                <a:lnTo>
                  <a:pt x="0" y="1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1" name="Freeform 49"/>
          <p:cNvSpPr>
            <a:spLocks/>
          </p:cNvSpPr>
          <p:nvPr/>
        </p:nvSpPr>
        <p:spPr bwMode="auto">
          <a:xfrm>
            <a:off x="2198688" y="2605088"/>
            <a:ext cx="11112" cy="9525"/>
          </a:xfrm>
          <a:custGeom>
            <a:avLst/>
            <a:gdLst>
              <a:gd name="T0" fmla="*/ 0 w 86"/>
              <a:gd name="T1" fmla="*/ 1214 h 102"/>
              <a:gd name="T2" fmla="*/ 2067 w 86"/>
              <a:gd name="T3" fmla="*/ 0 h 102"/>
              <a:gd name="T4" fmla="*/ 11112 w 86"/>
              <a:gd name="T5" fmla="*/ 8311 h 102"/>
              <a:gd name="T6" fmla="*/ 9045 w 86"/>
              <a:gd name="T7" fmla="*/ 9525 h 102"/>
              <a:gd name="T8" fmla="*/ 0 w 86"/>
              <a:gd name="T9" fmla="*/ 1214 h 1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"/>
              <a:gd name="T16" fmla="*/ 0 h 102"/>
              <a:gd name="T17" fmla="*/ 86 w 86"/>
              <a:gd name="T18" fmla="*/ 102 h 10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" h="102">
                <a:moveTo>
                  <a:pt x="0" y="13"/>
                </a:moveTo>
                <a:lnTo>
                  <a:pt x="16" y="0"/>
                </a:lnTo>
                <a:lnTo>
                  <a:pt x="86" y="89"/>
                </a:lnTo>
                <a:lnTo>
                  <a:pt x="70" y="102"/>
                </a:lnTo>
                <a:lnTo>
                  <a:pt x="0" y="1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2" name="Freeform 50"/>
          <p:cNvSpPr>
            <a:spLocks/>
          </p:cNvSpPr>
          <p:nvPr/>
        </p:nvSpPr>
        <p:spPr bwMode="auto">
          <a:xfrm>
            <a:off x="2208213" y="2613025"/>
            <a:ext cx="11112" cy="7938"/>
          </a:xfrm>
          <a:custGeom>
            <a:avLst/>
            <a:gdLst>
              <a:gd name="T0" fmla="*/ 0 w 85"/>
              <a:gd name="T1" fmla="*/ 1022 h 101"/>
              <a:gd name="T2" fmla="*/ 2092 w 85"/>
              <a:gd name="T3" fmla="*/ 0 h 101"/>
              <a:gd name="T4" fmla="*/ 11112 w 85"/>
              <a:gd name="T5" fmla="*/ 6995 h 101"/>
              <a:gd name="T6" fmla="*/ 9020 w 85"/>
              <a:gd name="T7" fmla="*/ 7938 h 101"/>
              <a:gd name="T8" fmla="*/ 0 w 85"/>
              <a:gd name="T9" fmla="*/ 1022 h 1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5"/>
              <a:gd name="T16" fmla="*/ 0 h 101"/>
              <a:gd name="T17" fmla="*/ 85 w 85"/>
              <a:gd name="T18" fmla="*/ 101 h 10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5" h="101">
                <a:moveTo>
                  <a:pt x="0" y="13"/>
                </a:moveTo>
                <a:lnTo>
                  <a:pt x="16" y="0"/>
                </a:lnTo>
                <a:lnTo>
                  <a:pt x="85" y="89"/>
                </a:lnTo>
                <a:lnTo>
                  <a:pt x="69" y="101"/>
                </a:lnTo>
                <a:lnTo>
                  <a:pt x="0" y="1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3" name="Freeform 51"/>
          <p:cNvSpPr>
            <a:spLocks/>
          </p:cNvSpPr>
          <p:nvPr/>
        </p:nvSpPr>
        <p:spPr bwMode="auto">
          <a:xfrm>
            <a:off x="2217738" y="2620963"/>
            <a:ext cx="11112" cy="7937"/>
          </a:xfrm>
          <a:custGeom>
            <a:avLst/>
            <a:gdLst>
              <a:gd name="T0" fmla="*/ 0 w 84"/>
              <a:gd name="T1" fmla="*/ 952 h 100"/>
              <a:gd name="T2" fmla="*/ 2117 w 84"/>
              <a:gd name="T3" fmla="*/ 0 h 100"/>
              <a:gd name="T4" fmla="*/ 11112 w 84"/>
              <a:gd name="T5" fmla="*/ 6985 h 100"/>
              <a:gd name="T6" fmla="*/ 8995 w 84"/>
              <a:gd name="T7" fmla="*/ 7937 h 100"/>
              <a:gd name="T8" fmla="*/ 0 w 84"/>
              <a:gd name="T9" fmla="*/ 952 h 1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"/>
              <a:gd name="T16" fmla="*/ 0 h 100"/>
              <a:gd name="T17" fmla="*/ 84 w 84"/>
              <a:gd name="T18" fmla="*/ 100 h 1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" h="100">
                <a:moveTo>
                  <a:pt x="0" y="12"/>
                </a:moveTo>
                <a:lnTo>
                  <a:pt x="16" y="0"/>
                </a:lnTo>
                <a:lnTo>
                  <a:pt x="84" y="88"/>
                </a:lnTo>
                <a:lnTo>
                  <a:pt x="68" y="100"/>
                </a:lnTo>
                <a:lnTo>
                  <a:pt x="0" y="1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4" name="Freeform 52"/>
          <p:cNvSpPr>
            <a:spLocks/>
          </p:cNvSpPr>
          <p:nvPr/>
        </p:nvSpPr>
        <p:spPr bwMode="auto">
          <a:xfrm>
            <a:off x="2225675" y="2628900"/>
            <a:ext cx="11113" cy="7938"/>
          </a:xfrm>
          <a:custGeom>
            <a:avLst/>
            <a:gdLst>
              <a:gd name="T0" fmla="*/ 0 w 82"/>
              <a:gd name="T1" fmla="*/ 962 h 99"/>
              <a:gd name="T2" fmla="*/ 2168 w 82"/>
              <a:gd name="T3" fmla="*/ 0 h 99"/>
              <a:gd name="T4" fmla="*/ 11113 w 82"/>
              <a:gd name="T5" fmla="*/ 6896 h 99"/>
              <a:gd name="T6" fmla="*/ 8945 w 82"/>
              <a:gd name="T7" fmla="*/ 7938 h 99"/>
              <a:gd name="T8" fmla="*/ 0 w 82"/>
              <a:gd name="T9" fmla="*/ 962 h 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"/>
              <a:gd name="T16" fmla="*/ 0 h 99"/>
              <a:gd name="T17" fmla="*/ 82 w 82"/>
              <a:gd name="T18" fmla="*/ 99 h 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" h="99">
                <a:moveTo>
                  <a:pt x="0" y="12"/>
                </a:moveTo>
                <a:lnTo>
                  <a:pt x="16" y="0"/>
                </a:lnTo>
                <a:lnTo>
                  <a:pt x="82" y="86"/>
                </a:lnTo>
                <a:lnTo>
                  <a:pt x="66" y="99"/>
                </a:lnTo>
                <a:lnTo>
                  <a:pt x="0" y="1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5" name="Freeform 53"/>
          <p:cNvSpPr>
            <a:spLocks/>
          </p:cNvSpPr>
          <p:nvPr/>
        </p:nvSpPr>
        <p:spPr bwMode="auto">
          <a:xfrm>
            <a:off x="2235200" y="2635250"/>
            <a:ext cx="9525" cy="9525"/>
          </a:xfrm>
          <a:custGeom>
            <a:avLst/>
            <a:gdLst>
              <a:gd name="T0" fmla="*/ 0 w 80"/>
              <a:gd name="T1" fmla="*/ 1238 h 100"/>
              <a:gd name="T2" fmla="*/ 1905 w 80"/>
              <a:gd name="T3" fmla="*/ 0 h 100"/>
              <a:gd name="T4" fmla="*/ 9525 w 80"/>
              <a:gd name="T5" fmla="*/ 8287 h 100"/>
              <a:gd name="T6" fmla="*/ 7620 w 80"/>
              <a:gd name="T7" fmla="*/ 9525 h 100"/>
              <a:gd name="T8" fmla="*/ 0 w 80"/>
              <a:gd name="T9" fmla="*/ 1238 h 1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0"/>
              <a:gd name="T16" fmla="*/ 0 h 100"/>
              <a:gd name="T17" fmla="*/ 80 w 80"/>
              <a:gd name="T18" fmla="*/ 100 h 1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0" h="100">
                <a:moveTo>
                  <a:pt x="0" y="13"/>
                </a:moveTo>
                <a:lnTo>
                  <a:pt x="16" y="0"/>
                </a:lnTo>
                <a:lnTo>
                  <a:pt x="80" y="87"/>
                </a:lnTo>
                <a:lnTo>
                  <a:pt x="64" y="100"/>
                </a:lnTo>
                <a:lnTo>
                  <a:pt x="0" y="1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6" name="Freeform 54"/>
          <p:cNvSpPr>
            <a:spLocks/>
          </p:cNvSpPr>
          <p:nvPr/>
        </p:nvSpPr>
        <p:spPr bwMode="auto">
          <a:xfrm>
            <a:off x="2243138" y="2643188"/>
            <a:ext cx="11112" cy="7937"/>
          </a:xfrm>
          <a:custGeom>
            <a:avLst/>
            <a:gdLst>
              <a:gd name="T0" fmla="*/ 0 w 79"/>
              <a:gd name="T1" fmla="*/ 1053 h 98"/>
              <a:gd name="T2" fmla="*/ 2251 w 79"/>
              <a:gd name="T3" fmla="*/ 0 h 98"/>
              <a:gd name="T4" fmla="*/ 11112 w 79"/>
              <a:gd name="T5" fmla="*/ 6965 h 98"/>
              <a:gd name="T6" fmla="*/ 8721 w 79"/>
              <a:gd name="T7" fmla="*/ 7937 h 98"/>
              <a:gd name="T8" fmla="*/ 0 w 79"/>
              <a:gd name="T9" fmla="*/ 1053 h 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"/>
              <a:gd name="T16" fmla="*/ 0 h 98"/>
              <a:gd name="T17" fmla="*/ 79 w 79"/>
              <a:gd name="T18" fmla="*/ 98 h 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" h="98">
                <a:moveTo>
                  <a:pt x="0" y="13"/>
                </a:moveTo>
                <a:lnTo>
                  <a:pt x="16" y="0"/>
                </a:lnTo>
                <a:lnTo>
                  <a:pt x="79" y="86"/>
                </a:lnTo>
                <a:lnTo>
                  <a:pt x="62" y="98"/>
                </a:lnTo>
                <a:lnTo>
                  <a:pt x="0" y="1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7" name="Freeform 55"/>
          <p:cNvSpPr>
            <a:spLocks/>
          </p:cNvSpPr>
          <p:nvPr/>
        </p:nvSpPr>
        <p:spPr bwMode="auto">
          <a:xfrm>
            <a:off x="2251075" y="2651125"/>
            <a:ext cx="11113" cy="7938"/>
          </a:xfrm>
          <a:custGeom>
            <a:avLst/>
            <a:gdLst>
              <a:gd name="T0" fmla="*/ 0 w 77"/>
              <a:gd name="T1" fmla="*/ 982 h 97"/>
              <a:gd name="T2" fmla="*/ 2454 w 77"/>
              <a:gd name="T3" fmla="*/ 0 h 97"/>
              <a:gd name="T4" fmla="*/ 11113 w 77"/>
              <a:gd name="T5" fmla="*/ 7120 h 97"/>
              <a:gd name="T6" fmla="*/ 8659 w 77"/>
              <a:gd name="T7" fmla="*/ 7938 h 97"/>
              <a:gd name="T8" fmla="*/ 0 w 77"/>
              <a:gd name="T9" fmla="*/ 982 h 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7"/>
              <a:gd name="T16" fmla="*/ 0 h 97"/>
              <a:gd name="T17" fmla="*/ 77 w 77"/>
              <a:gd name="T18" fmla="*/ 97 h 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7" h="97">
                <a:moveTo>
                  <a:pt x="0" y="12"/>
                </a:moveTo>
                <a:lnTo>
                  <a:pt x="17" y="0"/>
                </a:lnTo>
                <a:lnTo>
                  <a:pt x="77" y="87"/>
                </a:lnTo>
                <a:lnTo>
                  <a:pt x="60" y="97"/>
                </a:lnTo>
                <a:lnTo>
                  <a:pt x="0" y="1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8" name="Freeform 56"/>
          <p:cNvSpPr>
            <a:spLocks/>
          </p:cNvSpPr>
          <p:nvPr/>
        </p:nvSpPr>
        <p:spPr bwMode="auto">
          <a:xfrm>
            <a:off x="2259013" y="2659063"/>
            <a:ext cx="11112" cy="7937"/>
          </a:xfrm>
          <a:custGeom>
            <a:avLst/>
            <a:gdLst>
              <a:gd name="T0" fmla="*/ 0 w 75"/>
              <a:gd name="T1" fmla="*/ 827 h 96"/>
              <a:gd name="T2" fmla="*/ 2519 w 75"/>
              <a:gd name="T3" fmla="*/ 0 h 96"/>
              <a:gd name="T4" fmla="*/ 11112 w 75"/>
              <a:gd name="T5" fmla="*/ 7028 h 96"/>
              <a:gd name="T6" fmla="*/ 8741 w 75"/>
              <a:gd name="T7" fmla="*/ 7937 h 96"/>
              <a:gd name="T8" fmla="*/ 0 w 75"/>
              <a:gd name="T9" fmla="*/ 827 h 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5"/>
              <a:gd name="T16" fmla="*/ 0 h 96"/>
              <a:gd name="T17" fmla="*/ 75 w 75"/>
              <a:gd name="T18" fmla="*/ 96 h 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5" h="96">
                <a:moveTo>
                  <a:pt x="0" y="10"/>
                </a:moveTo>
                <a:lnTo>
                  <a:pt x="17" y="0"/>
                </a:lnTo>
                <a:lnTo>
                  <a:pt x="75" y="85"/>
                </a:lnTo>
                <a:lnTo>
                  <a:pt x="59" y="96"/>
                </a:lnTo>
                <a:lnTo>
                  <a:pt x="0" y="1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9" name="Freeform 57"/>
          <p:cNvSpPr>
            <a:spLocks/>
          </p:cNvSpPr>
          <p:nvPr/>
        </p:nvSpPr>
        <p:spPr bwMode="auto">
          <a:xfrm>
            <a:off x="2266950" y="2665413"/>
            <a:ext cx="9525" cy="7937"/>
          </a:xfrm>
          <a:custGeom>
            <a:avLst/>
            <a:gdLst>
              <a:gd name="T0" fmla="*/ 0 w 74"/>
              <a:gd name="T1" fmla="*/ 909 h 96"/>
              <a:gd name="T2" fmla="*/ 2059 w 74"/>
              <a:gd name="T3" fmla="*/ 0 h 96"/>
              <a:gd name="T4" fmla="*/ 9525 w 74"/>
              <a:gd name="T5" fmla="*/ 6945 h 96"/>
              <a:gd name="T6" fmla="*/ 7208 w 74"/>
              <a:gd name="T7" fmla="*/ 7937 h 96"/>
              <a:gd name="T8" fmla="*/ 0 w 74"/>
              <a:gd name="T9" fmla="*/ 909 h 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"/>
              <a:gd name="T16" fmla="*/ 0 h 96"/>
              <a:gd name="T17" fmla="*/ 74 w 74"/>
              <a:gd name="T18" fmla="*/ 96 h 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" h="96">
                <a:moveTo>
                  <a:pt x="0" y="11"/>
                </a:moveTo>
                <a:lnTo>
                  <a:pt x="16" y="0"/>
                </a:lnTo>
                <a:lnTo>
                  <a:pt x="74" y="84"/>
                </a:lnTo>
                <a:lnTo>
                  <a:pt x="56" y="96"/>
                </a:lnTo>
                <a:lnTo>
                  <a:pt x="0" y="1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60" name="Freeform 58"/>
          <p:cNvSpPr>
            <a:spLocks/>
          </p:cNvSpPr>
          <p:nvPr/>
        </p:nvSpPr>
        <p:spPr bwMode="auto">
          <a:xfrm>
            <a:off x="2274888" y="2673350"/>
            <a:ext cx="9525" cy="7938"/>
          </a:xfrm>
          <a:custGeom>
            <a:avLst/>
            <a:gdLst>
              <a:gd name="T0" fmla="*/ 0 w 72"/>
              <a:gd name="T1" fmla="*/ 982 h 97"/>
              <a:gd name="T2" fmla="*/ 2381 w 72"/>
              <a:gd name="T3" fmla="*/ 0 h 97"/>
              <a:gd name="T4" fmla="*/ 9525 w 72"/>
              <a:gd name="T5" fmla="*/ 6956 h 97"/>
              <a:gd name="T6" fmla="*/ 7276 w 72"/>
              <a:gd name="T7" fmla="*/ 7938 h 97"/>
              <a:gd name="T8" fmla="*/ 0 w 72"/>
              <a:gd name="T9" fmla="*/ 982 h 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2"/>
              <a:gd name="T16" fmla="*/ 0 h 97"/>
              <a:gd name="T17" fmla="*/ 72 w 72"/>
              <a:gd name="T18" fmla="*/ 97 h 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2" h="97">
                <a:moveTo>
                  <a:pt x="0" y="12"/>
                </a:moveTo>
                <a:lnTo>
                  <a:pt x="18" y="0"/>
                </a:lnTo>
                <a:lnTo>
                  <a:pt x="72" y="85"/>
                </a:lnTo>
                <a:lnTo>
                  <a:pt x="55" y="97"/>
                </a:lnTo>
                <a:lnTo>
                  <a:pt x="0" y="1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61" name="Freeform 59"/>
          <p:cNvSpPr>
            <a:spLocks/>
          </p:cNvSpPr>
          <p:nvPr/>
        </p:nvSpPr>
        <p:spPr bwMode="auto">
          <a:xfrm>
            <a:off x="2282825" y="2679700"/>
            <a:ext cx="7938" cy="9525"/>
          </a:xfrm>
          <a:custGeom>
            <a:avLst/>
            <a:gdLst>
              <a:gd name="T0" fmla="*/ 0 w 69"/>
              <a:gd name="T1" fmla="*/ 1203 h 95"/>
              <a:gd name="T2" fmla="*/ 1956 w 69"/>
              <a:gd name="T3" fmla="*/ 0 h 95"/>
              <a:gd name="T4" fmla="*/ 7938 w 69"/>
              <a:gd name="T5" fmla="*/ 8522 h 95"/>
              <a:gd name="T6" fmla="*/ 6097 w 69"/>
              <a:gd name="T7" fmla="*/ 9525 h 95"/>
              <a:gd name="T8" fmla="*/ 0 w 69"/>
              <a:gd name="T9" fmla="*/ 1203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9"/>
              <a:gd name="T16" fmla="*/ 0 h 95"/>
              <a:gd name="T17" fmla="*/ 69 w 69"/>
              <a:gd name="T18" fmla="*/ 95 h 9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9" h="95">
                <a:moveTo>
                  <a:pt x="0" y="12"/>
                </a:moveTo>
                <a:lnTo>
                  <a:pt x="17" y="0"/>
                </a:lnTo>
                <a:lnTo>
                  <a:pt x="69" y="85"/>
                </a:lnTo>
                <a:lnTo>
                  <a:pt x="53" y="95"/>
                </a:lnTo>
                <a:lnTo>
                  <a:pt x="0" y="1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62" name="Freeform 60"/>
          <p:cNvSpPr>
            <a:spLocks/>
          </p:cNvSpPr>
          <p:nvPr/>
        </p:nvSpPr>
        <p:spPr bwMode="auto">
          <a:xfrm>
            <a:off x="2289175" y="2687638"/>
            <a:ext cx="9525" cy="7937"/>
          </a:xfrm>
          <a:custGeom>
            <a:avLst/>
            <a:gdLst>
              <a:gd name="T0" fmla="*/ 0 w 67"/>
              <a:gd name="T1" fmla="*/ 835 h 95"/>
              <a:gd name="T2" fmla="*/ 2275 w 67"/>
              <a:gd name="T3" fmla="*/ 0 h 95"/>
              <a:gd name="T4" fmla="*/ 9525 w 67"/>
              <a:gd name="T5" fmla="*/ 7269 h 95"/>
              <a:gd name="T6" fmla="*/ 6966 w 67"/>
              <a:gd name="T7" fmla="*/ 7937 h 95"/>
              <a:gd name="T8" fmla="*/ 0 w 67"/>
              <a:gd name="T9" fmla="*/ 835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7"/>
              <a:gd name="T16" fmla="*/ 0 h 95"/>
              <a:gd name="T17" fmla="*/ 67 w 67"/>
              <a:gd name="T18" fmla="*/ 95 h 9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7" h="95">
                <a:moveTo>
                  <a:pt x="0" y="10"/>
                </a:moveTo>
                <a:lnTo>
                  <a:pt x="16" y="0"/>
                </a:lnTo>
                <a:lnTo>
                  <a:pt x="67" y="87"/>
                </a:lnTo>
                <a:lnTo>
                  <a:pt x="49" y="95"/>
                </a:lnTo>
                <a:lnTo>
                  <a:pt x="0" y="1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63" name="Freeform 61"/>
          <p:cNvSpPr>
            <a:spLocks/>
          </p:cNvSpPr>
          <p:nvPr/>
        </p:nvSpPr>
        <p:spPr bwMode="auto">
          <a:xfrm>
            <a:off x="2295525" y="2695575"/>
            <a:ext cx="9525" cy="7938"/>
          </a:xfrm>
          <a:custGeom>
            <a:avLst/>
            <a:gdLst>
              <a:gd name="T0" fmla="*/ 0 w 67"/>
              <a:gd name="T1" fmla="*/ 668 h 95"/>
              <a:gd name="T2" fmla="*/ 2559 w 67"/>
              <a:gd name="T3" fmla="*/ 0 h 95"/>
              <a:gd name="T4" fmla="*/ 9525 w 67"/>
              <a:gd name="T5" fmla="*/ 7102 h 95"/>
              <a:gd name="T6" fmla="*/ 6966 w 67"/>
              <a:gd name="T7" fmla="*/ 7938 h 95"/>
              <a:gd name="T8" fmla="*/ 0 w 67"/>
              <a:gd name="T9" fmla="*/ 668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7"/>
              <a:gd name="T16" fmla="*/ 0 h 95"/>
              <a:gd name="T17" fmla="*/ 67 w 67"/>
              <a:gd name="T18" fmla="*/ 95 h 9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7" h="95">
                <a:moveTo>
                  <a:pt x="0" y="8"/>
                </a:moveTo>
                <a:lnTo>
                  <a:pt x="18" y="0"/>
                </a:lnTo>
                <a:lnTo>
                  <a:pt x="67" y="85"/>
                </a:lnTo>
                <a:lnTo>
                  <a:pt x="49" y="95"/>
                </a:lnTo>
                <a:lnTo>
                  <a:pt x="0" y="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64" name="Freeform 62"/>
          <p:cNvSpPr>
            <a:spLocks/>
          </p:cNvSpPr>
          <p:nvPr/>
        </p:nvSpPr>
        <p:spPr bwMode="auto">
          <a:xfrm>
            <a:off x="2301875" y="2701925"/>
            <a:ext cx="7938" cy="9525"/>
          </a:xfrm>
          <a:custGeom>
            <a:avLst/>
            <a:gdLst>
              <a:gd name="T0" fmla="*/ 0 w 64"/>
              <a:gd name="T1" fmla="*/ 1003 h 95"/>
              <a:gd name="T2" fmla="*/ 2233 w 64"/>
              <a:gd name="T3" fmla="*/ 0 h 95"/>
              <a:gd name="T4" fmla="*/ 7938 w 64"/>
              <a:gd name="T5" fmla="*/ 8623 h 95"/>
              <a:gd name="T6" fmla="*/ 5581 w 64"/>
              <a:gd name="T7" fmla="*/ 9525 h 95"/>
              <a:gd name="T8" fmla="*/ 0 w 64"/>
              <a:gd name="T9" fmla="*/ 1003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"/>
              <a:gd name="T16" fmla="*/ 0 h 95"/>
              <a:gd name="T17" fmla="*/ 64 w 64"/>
              <a:gd name="T18" fmla="*/ 95 h 9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" h="95">
                <a:moveTo>
                  <a:pt x="0" y="10"/>
                </a:moveTo>
                <a:lnTo>
                  <a:pt x="18" y="0"/>
                </a:lnTo>
                <a:lnTo>
                  <a:pt x="64" y="86"/>
                </a:lnTo>
                <a:lnTo>
                  <a:pt x="45" y="95"/>
                </a:lnTo>
                <a:lnTo>
                  <a:pt x="0" y="1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65" name="Freeform 63"/>
          <p:cNvSpPr>
            <a:spLocks/>
          </p:cNvSpPr>
          <p:nvPr/>
        </p:nvSpPr>
        <p:spPr bwMode="auto">
          <a:xfrm>
            <a:off x="2308225" y="2709863"/>
            <a:ext cx="7938" cy="7937"/>
          </a:xfrm>
          <a:custGeom>
            <a:avLst/>
            <a:gdLst>
              <a:gd name="T0" fmla="*/ 0 w 62"/>
              <a:gd name="T1" fmla="*/ 752 h 95"/>
              <a:gd name="T2" fmla="*/ 2433 w 62"/>
              <a:gd name="T3" fmla="*/ 0 h 95"/>
              <a:gd name="T4" fmla="*/ 7938 w 62"/>
              <a:gd name="T5" fmla="*/ 7185 h 95"/>
              <a:gd name="T6" fmla="*/ 5505 w 62"/>
              <a:gd name="T7" fmla="*/ 7937 h 95"/>
              <a:gd name="T8" fmla="*/ 0 w 62"/>
              <a:gd name="T9" fmla="*/ 752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"/>
              <a:gd name="T16" fmla="*/ 0 h 95"/>
              <a:gd name="T17" fmla="*/ 62 w 62"/>
              <a:gd name="T18" fmla="*/ 95 h 9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" h="95">
                <a:moveTo>
                  <a:pt x="0" y="9"/>
                </a:moveTo>
                <a:lnTo>
                  <a:pt x="19" y="0"/>
                </a:lnTo>
                <a:lnTo>
                  <a:pt x="62" y="86"/>
                </a:lnTo>
                <a:lnTo>
                  <a:pt x="43" y="95"/>
                </a:lnTo>
                <a:lnTo>
                  <a:pt x="0" y="9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66" name="Freeform 64"/>
          <p:cNvSpPr>
            <a:spLocks/>
          </p:cNvSpPr>
          <p:nvPr/>
        </p:nvSpPr>
        <p:spPr bwMode="auto">
          <a:xfrm>
            <a:off x="2312988" y="2717800"/>
            <a:ext cx="7937" cy="7938"/>
          </a:xfrm>
          <a:custGeom>
            <a:avLst/>
            <a:gdLst>
              <a:gd name="T0" fmla="*/ 0 w 59"/>
              <a:gd name="T1" fmla="*/ 752 h 95"/>
              <a:gd name="T2" fmla="*/ 2556 w 59"/>
              <a:gd name="T3" fmla="*/ 0 h 95"/>
              <a:gd name="T4" fmla="*/ 7937 w 59"/>
              <a:gd name="T5" fmla="*/ 7270 h 95"/>
              <a:gd name="T6" fmla="*/ 5650 w 59"/>
              <a:gd name="T7" fmla="*/ 7938 h 95"/>
              <a:gd name="T8" fmla="*/ 0 w 59"/>
              <a:gd name="T9" fmla="*/ 752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"/>
              <a:gd name="T16" fmla="*/ 0 h 95"/>
              <a:gd name="T17" fmla="*/ 59 w 59"/>
              <a:gd name="T18" fmla="*/ 95 h 9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" h="95">
                <a:moveTo>
                  <a:pt x="0" y="9"/>
                </a:moveTo>
                <a:lnTo>
                  <a:pt x="19" y="0"/>
                </a:lnTo>
                <a:lnTo>
                  <a:pt x="59" y="87"/>
                </a:lnTo>
                <a:lnTo>
                  <a:pt x="42" y="95"/>
                </a:lnTo>
                <a:lnTo>
                  <a:pt x="0" y="9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67" name="Freeform 65"/>
          <p:cNvSpPr>
            <a:spLocks/>
          </p:cNvSpPr>
          <p:nvPr/>
        </p:nvSpPr>
        <p:spPr bwMode="auto">
          <a:xfrm>
            <a:off x="2319338" y="2725738"/>
            <a:ext cx="7937" cy="7937"/>
          </a:xfrm>
          <a:custGeom>
            <a:avLst/>
            <a:gdLst>
              <a:gd name="T0" fmla="*/ 0 w 56"/>
              <a:gd name="T1" fmla="*/ 668 h 95"/>
              <a:gd name="T2" fmla="*/ 2409 w 56"/>
              <a:gd name="T3" fmla="*/ 0 h 95"/>
              <a:gd name="T4" fmla="*/ 7937 w 56"/>
              <a:gd name="T5" fmla="*/ 7269 h 95"/>
              <a:gd name="T6" fmla="*/ 5244 w 56"/>
              <a:gd name="T7" fmla="*/ 7937 h 95"/>
              <a:gd name="T8" fmla="*/ 0 w 56"/>
              <a:gd name="T9" fmla="*/ 668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95"/>
              <a:gd name="T17" fmla="*/ 56 w 56"/>
              <a:gd name="T18" fmla="*/ 95 h 9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95">
                <a:moveTo>
                  <a:pt x="0" y="8"/>
                </a:moveTo>
                <a:lnTo>
                  <a:pt x="17" y="0"/>
                </a:lnTo>
                <a:lnTo>
                  <a:pt x="56" y="87"/>
                </a:lnTo>
                <a:lnTo>
                  <a:pt x="37" y="95"/>
                </a:lnTo>
                <a:lnTo>
                  <a:pt x="0" y="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68" name="Freeform 66"/>
          <p:cNvSpPr>
            <a:spLocks/>
          </p:cNvSpPr>
          <p:nvPr/>
        </p:nvSpPr>
        <p:spPr bwMode="auto">
          <a:xfrm>
            <a:off x="2324100" y="2732088"/>
            <a:ext cx="7938" cy="9525"/>
          </a:xfrm>
          <a:custGeom>
            <a:avLst/>
            <a:gdLst>
              <a:gd name="T0" fmla="*/ 0 w 55"/>
              <a:gd name="T1" fmla="*/ 786 h 97"/>
              <a:gd name="T2" fmla="*/ 2742 w 55"/>
              <a:gd name="T3" fmla="*/ 0 h 97"/>
              <a:gd name="T4" fmla="*/ 7938 w 55"/>
              <a:gd name="T5" fmla="*/ 8838 h 97"/>
              <a:gd name="T6" fmla="*/ 5196 w 55"/>
              <a:gd name="T7" fmla="*/ 9525 h 97"/>
              <a:gd name="T8" fmla="*/ 0 w 55"/>
              <a:gd name="T9" fmla="*/ 786 h 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5"/>
              <a:gd name="T16" fmla="*/ 0 h 97"/>
              <a:gd name="T17" fmla="*/ 55 w 55"/>
              <a:gd name="T18" fmla="*/ 97 h 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5" h="97">
                <a:moveTo>
                  <a:pt x="0" y="8"/>
                </a:moveTo>
                <a:lnTo>
                  <a:pt x="19" y="0"/>
                </a:lnTo>
                <a:lnTo>
                  <a:pt x="55" y="90"/>
                </a:lnTo>
                <a:lnTo>
                  <a:pt x="36" y="97"/>
                </a:lnTo>
                <a:lnTo>
                  <a:pt x="0" y="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69" name="Freeform 67"/>
          <p:cNvSpPr>
            <a:spLocks/>
          </p:cNvSpPr>
          <p:nvPr/>
        </p:nvSpPr>
        <p:spPr bwMode="auto">
          <a:xfrm>
            <a:off x="2328863" y="2740025"/>
            <a:ext cx="6350" cy="7938"/>
          </a:xfrm>
          <a:custGeom>
            <a:avLst/>
            <a:gdLst>
              <a:gd name="T0" fmla="*/ 0 w 52"/>
              <a:gd name="T1" fmla="*/ 585 h 95"/>
              <a:gd name="T2" fmla="*/ 2320 w 52"/>
              <a:gd name="T3" fmla="*/ 0 h 95"/>
              <a:gd name="T4" fmla="*/ 6350 w 52"/>
              <a:gd name="T5" fmla="*/ 7437 h 95"/>
              <a:gd name="T6" fmla="*/ 3908 w 52"/>
              <a:gd name="T7" fmla="*/ 7938 h 95"/>
              <a:gd name="T8" fmla="*/ 0 w 52"/>
              <a:gd name="T9" fmla="*/ 585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"/>
              <a:gd name="T16" fmla="*/ 0 h 95"/>
              <a:gd name="T17" fmla="*/ 52 w 52"/>
              <a:gd name="T18" fmla="*/ 95 h 9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" h="95">
                <a:moveTo>
                  <a:pt x="0" y="7"/>
                </a:moveTo>
                <a:lnTo>
                  <a:pt x="19" y="0"/>
                </a:lnTo>
                <a:lnTo>
                  <a:pt x="52" y="89"/>
                </a:lnTo>
                <a:lnTo>
                  <a:pt x="32" y="95"/>
                </a:lnTo>
                <a:lnTo>
                  <a:pt x="0" y="7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70" name="Freeform 68"/>
          <p:cNvSpPr>
            <a:spLocks/>
          </p:cNvSpPr>
          <p:nvPr/>
        </p:nvSpPr>
        <p:spPr bwMode="auto">
          <a:xfrm>
            <a:off x="2333625" y="2747963"/>
            <a:ext cx="6350" cy="7937"/>
          </a:xfrm>
          <a:custGeom>
            <a:avLst/>
            <a:gdLst>
              <a:gd name="T0" fmla="*/ 0 w 49"/>
              <a:gd name="T1" fmla="*/ 496 h 96"/>
              <a:gd name="T2" fmla="*/ 2592 w 49"/>
              <a:gd name="T3" fmla="*/ 0 h 96"/>
              <a:gd name="T4" fmla="*/ 6350 w 49"/>
              <a:gd name="T5" fmla="*/ 7358 h 96"/>
              <a:gd name="T6" fmla="*/ 3888 w 49"/>
              <a:gd name="T7" fmla="*/ 7937 h 96"/>
              <a:gd name="T8" fmla="*/ 0 w 49"/>
              <a:gd name="T9" fmla="*/ 496 h 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"/>
              <a:gd name="T16" fmla="*/ 0 h 96"/>
              <a:gd name="T17" fmla="*/ 49 w 49"/>
              <a:gd name="T18" fmla="*/ 96 h 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" h="96">
                <a:moveTo>
                  <a:pt x="0" y="6"/>
                </a:moveTo>
                <a:lnTo>
                  <a:pt x="20" y="0"/>
                </a:lnTo>
                <a:lnTo>
                  <a:pt x="49" y="89"/>
                </a:lnTo>
                <a:lnTo>
                  <a:pt x="30" y="96"/>
                </a:lnTo>
                <a:lnTo>
                  <a:pt x="0" y="6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71" name="Freeform 69"/>
          <p:cNvSpPr>
            <a:spLocks/>
          </p:cNvSpPr>
          <p:nvPr/>
        </p:nvSpPr>
        <p:spPr bwMode="auto">
          <a:xfrm>
            <a:off x="2336800" y="2755900"/>
            <a:ext cx="6350" cy="7938"/>
          </a:xfrm>
          <a:custGeom>
            <a:avLst/>
            <a:gdLst>
              <a:gd name="T0" fmla="*/ 0 w 46"/>
              <a:gd name="T1" fmla="*/ 567 h 98"/>
              <a:gd name="T2" fmla="*/ 2623 w 46"/>
              <a:gd name="T3" fmla="*/ 0 h 98"/>
              <a:gd name="T4" fmla="*/ 6350 w 46"/>
              <a:gd name="T5" fmla="*/ 7452 h 98"/>
              <a:gd name="T6" fmla="*/ 3865 w 46"/>
              <a:gd name="T7" fmla="*/ 7938 h 98"/>
              <a:gd name="T8" fmla="*/ 0 w 46"/>
              <a:gd name="T9" fmla="*/ 567 h 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98"/>
              <a:gd name="T17" fmla="*/ 46 w 46"/>
              <a:gd name="T18" fmla="*/ 98 h 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98">
                <a:moveTo>
                  <a:pt x="0" y="7"/>
                </a:moveTo>
                <a:lnTo>
                  <a:pt x="19" y="0"/>
                </a:lnTo>
                <a:lnTo>
                  <a:pt x="46" y="92"/>
                </a:lnTo>
                <a:lnTo>
                  <a:pt x="28" y="98"/>
                </a:lnTo>
                <a:lnTo>
                  <a:pt x="0" y="7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72" name="Freeform 70"/>
          <p:cNvSpPr>
            <a:spLocks/>
          </p:cNvSpPr>
          <p:nvPr/>
        </p:nvSpPr>
        <p:spPr bwMode="auto">
          <a:xfrm>
            <a:off x="2341563" y="2763838"/>
            <a:ext cx="4762" cy="7937"/>
          </a:xfrm>
          <a:custGeom>
            <a:avLst/>
            <a:gdLst>
              <a:gd name="T0" fmla="*/ 0 w 43"/>
              <a:gd name="T1" fmla="*/ 486 h 98"/>
              <a:gd name="T2" fmla="*/ 1993 w 43"/>
              <a:gd name="T3" fmla="*/ 0 h 98"/>
              <a:gd name="T4" fmla="*/ 4762 w 43"/>
              <a:gd name="T5" fmla="*/ 7451 h 98"/>
              <a:gd name="T6" fmla="*/ 2658 w 43"/>
              <a:gd name="T7" fmla="*/ 7937 h 98"/>
              <a:gd name="T8" fmla="*/ 0 w 43"/>
              <a:gd name="T9" fmla="*/ 486 h 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"/>
              <a:gd name="T16" fmla="*/ 0 h 98"/>
              <a:gd name="T17" fmla="*/ 43 w 43"/>
              <a:gd name="T18" fmla="*/ 98 h 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" h="98">
                <a:moveTo>
                  <a:pt x="0" y="6"/>
                </a:moveTo>
                <a:lnTo>
                  <a:pt x="18" y="0"/>
                </a:lnTo>
                <a:lnTo>
                  <a:pt x="43" y="92"/>
                </a:lnTo>
                <a:lnTo>
                  <a:pt x="24" y="98"/>
                </a:lnTo>
                <a:lnTo>
                  <a:pt x="0" y="6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73" name="Freeform 71"/>
          <p:cNvSpPr>
            <a:spLocks/>
          </p:cNvSpPr>
          <p:nvPr/>
        </p:nvSpPr>
        <p:spPr bwMode="auto">
          <a:xfrm>
            <a:off x="2344738" y="2771775"/>
            <a:ext cx="4762" cy="7938"/>
          </a:xfrm>
          <a:custGeom>
            <a:avLst/>
            <a:gdLst>
              <a:gd name="T0" fmla="*/ 0 w 41"/>
              <a:gd name="T1" fmla="*/ 486 h 98"/>
              <a:gd name="T2" fmla="*/ 2207 w 41"/>
              <a:gd name="T3" fmla="*/ 0 h 98"/>
              <a:gd name="T4" fmla="*/ 4762 w 41"/>
              <a:gd name="T5" fmla="*/ 7695 h 98"/>
              <a:gd name="T6" fmla="*/ 2555 w 41"/>
              <a:gd name="T7" fmla="*/ 7938 h 98"/>
              <a:gd name="T8" fmla="*/ 0 w 41"/>
              <a:gd name="T9" fmla="*/ 486 h 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"/>
              <a:gd name="T16" fmla="*/ 0 h 98"/>
              <a:gd name="T17" fmla="*/ 41 w 41"/>
              <a:gd name="T18" fmla="*/ 98 h 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" h="98">
                <a:moveTo>
                  <a:pt x="0" y="6"/>
                </a:moveTo>
                <a:lnTo>
                  <a:pt x="19" y="0"/>
                </a:lnTo>
                <a:lnTo>
                  <a:pt x="41" y="95"/>
                </a:lnTo>
                <a:lnTo>
                  <a:pt x="22" y="98"/>
                </a:lnTo>
                <a:lnTo>
                  <a:pt x="0" y="6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74" name="Freeform 72"/>
          <p:cNvSpPr>
            <a:spLocks/>
          </p:cNvSpPr>
          <p:nvPr/>
        </p:nvSpPr>
        <p:spPr bwMode="auto">
          <a:xfrm>
            <a:off x="2346325" y="2779713"/>
            <a:ext cx="4763" cy="9525"/>
          </a:xfrm>
          <a:custGeom>
            <a:avLst/>
            <a:gdLst>
              <a:gd name="T0" fmla="*/ 0 w 37"/>
              <a:gd name="T1" fmla="*/ 292 h 98"/>
              <a:gd name="T2" fmla="*/ 2446 w 37"/>
              <a:gd name="T3" fmla="*/ 0 h 98"/>
              <a:gd name="T4" fmla="*/ 4763 w 37"/>
              <a:gd name="T5" fmla="*/ 9233 h 98"/>
              <a:gd name="T6" fmla="*/ 2188 w 37"/>
              <a:gd name="T7" fmla="*/ 9525 h 98"/>
              <a:gd name="T8" fmla="*/ 0 w 37"/>
              <a:gd name="T9" fmla="*/ 292 h 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"/>
              <a:gd name="T16" fmla="*/ 0 h 98"/>
              <a:gd name="T17" fmla="*/ 37 w 37"/>
              <a:gd name="T18" fmla="*/ 98 h 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" h="98">
                <a:moveTo>
                  <a:pt x="0" y="3"/>
                </a:moveTo>
                <a:lnTo>
                  <a:pt x="19" y="0"/>
                </a:lnTo>
                <a:lnTo>
                  <a:pt x="37" y="95"/>
                </a:lnTo>
                <a:lnTo>
                  <a:pt x="17" y="98"/>
                </a:lnTo>
                <a:lnTo>
                  <a:pt x="0" y="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75" name="Freeform 73"/>
          <p:cNvSpPr>
            <a:spLocks/>
          </p:cNvSpPr>
          <p:nvPr/>
        </p:nvSpPr>
        <p:spPr bwMode="auto">
          <a:xfrm>
            <a:off x="2349500" y="2787650"/>
            <a:ext cx="4763" cy="9525"/>
          </a:xfrm>
          <a:custGeom>
            <a:avLst/>
            <a:gdLst>
              <a:gd name="T0" fmla="*/ 0 w 35"/>
              <a:gd name="T1" fmla="*/ 286 h 100"/>
              <a:gd name="T2" fmla="*/ 2722 w 35"/>
              <a:gd name="T3" fmla="*/ 0 h 100"/>
              <a:gd name="T4" fmla="*/ 4763 w 35"/>
              <a:gd name="T5" fmla="*/ 9239 h 100"/>
              <a:gd name="T6" fmla="*/ 2177 w 35"/>
              <a:gd name="T7" fmla="*/ 9525 h 100"/>
              <a:gd name="T8" fmla="*/ 0 w 35"/>
              <a:gd name="T9" fmla="*/ 286 h 1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5"/>
              <a:gd name="T16" fmla="*/ 0 h 100"/>
              <a:gd name="T17" fmla="*/ 35 w 35"/>
              <a:gd name="T18" fmla="*/ 100 h 1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5" h="100">
                <a:moveTo>
                  <a:pt x="0" y="3"/>
                </a:moveTo>
                <a:lnTo>
                  <a:pt x="20" y="0"/>
                </a:lnTo>
                <a:lnTo>
                  <a:pt x="35" y="97"/>
                </a:lnTo>
                <a:lnTo>
                  <a:pt x="16" y="100"/>
                </a:lnTo>
                <a:lnTo>
                  <a:pt x="0" y="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76" name="Freeform 74"/>
          <p:cNvSpPr>
            <a:spLocks/>
          </p:cNvSpPr>
          <p:nvPr/>
        </p:nvSpPr>
        <p:spPr bwMode="auto">
          <a:xfrm>
            <a:off x="2351088" y="2797175"/>
            <a:ext cx="4762" cy="7938"/>
          </a:xfrm>
          <a:custGeom>
            <a:avLst/>
            <a:gdLst>
              <a:gd name="T0" fmla="*/ 0 w 32"/>
              <a:gd name="T1" fmla="*/ 236 h 101"/>
              <a:gd name="T2" fmla="*/ 2827 w 32"/>
              <a:gd name="T3" fmla="*/ 0 h 101"/>
              <a:gd name="T4" fmla="*/ 4762 w 32"/>
              <a:gd name="T5" fmla="*/ 7702 h 101"/>
              <a:gd name="T6" fmla="*/ 1637 w 32"/>
              <a:gd name="T7" fmla="*/ 7938 h 101"/>
              <a:gd name="T8" fmla="*/ 0 w 32"/>
              <a:gd name="T9" fmla="*/ 236 h 1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"/>
              <a:gd name="T16" fmla="*/ 0 h 101"/>
              <a:gd name="T17" fmla="*/ 32 w 32"/>
              <a:gd name="T18" fmla="*/ 101 h 10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" h="101">
                <a:moveTo>
                  <a:pt x="0" y="3"/>
                </a:moveTo>
                <a:lnTo>
                  <a:pt x="19" y="0"/>
                </a:lnTo>
                <a:lnTo>
                  <a:pt x="32" y="98"/>
                </a:lnTo>
                <a:lnTo>
                  <a:pt x="11" y="101"/>
                </a:lnTo>
                <a:lnTo>
                  <a:pt x="0" y="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77" name="Freeform 75"/>
          <p:cNvSpPr>
            <a:spLocks/>
          </p:cNvSpPr>
          <p:nvPr/>
        </p:nvSpPr>
        <p:spPr bwMode="auto">
          <a:xfrm>
            <a:off x="2352675" y="2805113"/>
            <a:ext cx="3175" cy="4762"/>
          </a:xfrm>
          <a:custGeom>
            <a:avLst/>
            <a:gdLst>
              <a:gd name="T0" fmla="*/ 0 w 25"/>
              <a:gd name="T1" fmla="*/ 275 h 52"/>
              <a:gd name="T2" fmla="*/ 2667 w 25"/>
              <a:gd name="T3" fmla="*/ 0 h 52"/>
              <a:gd name="T4" fmla="*/ 3175 w 25"/>
              <a:gd name="T5" fmla="*/ 4579 h 52"/>
              <a:gd name="T6" fmla="*/ 635 w 25"/>
              <a:gd name="T7" fmla="*/ 4762 h 52"/>
              <a:gd name="T8" fmla="*/ 0 w 25"/>
              <a:gd name="T9" fmla="*/ 275 h 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"/>
              <a:gd name="T16" fmla="*/ 0 h 52"/>
              <a:gd name="T17" fmla="*/ 25 w 25"/>
              <a:gd name="T18" fmla="*/ 52 h 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" h="52">
                <a:moveTo>
                  <a:pt x="0" y="3"/>
                </a:moveTo>
                <a:lnTo>
                  <a:pt x="21" y="0"/>
                </a:lnTo>
                <a:lnTo>
                  <a:pt x="25" y="50"/>
                </a:lnTo>
                <a:lnTo>
                  <a:pt x="5" y="52"/>
                </a:lnTo>
                <a:lnTo>
                  <a:pt x="0" y="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78" name="Freeform 76"/>
          <p:cNvSpPr>
            <a:spLocks/>
          </p:cNvSpPr>
          <p:nvPr/>
        </p:nvSpPr>
        <p:spPr bwMode="auto">
          <a:xfrm>
            <a:off x="2352675" y="2809875"/>
            <a:ext cx="3175" cy="4763"/>
          </a:xfrm>
          <a:custGeom>
            <a:avLst/>
            <a:gdLst>
              <a:gd name="T0" fmla="*/ 0 w 24"/>
              <a:gd name="T1" fmla="*/ 183 h 52"/>
              <a:gd name="T2" fmla="*/ 2646 w 24"/>
              <a:gd name="T3" fmla="*/ 0 h 52"/>
              <a:gd name="T4" fmla="*/ 3175 w 24"/>
              <a:gd name="T5" fmla="*/ 4671 h 52"/>
              <a:gd name="T6" fmla="*/ 529 w 24"/>
              <a:gd name="T7" fmla="*/ 4763 h 52"/>
              <a:gd name="T8" fmla="*/ 0 w 24"/>
              <a:gd name="T9" fmla="*/ 183 h 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52"/>
              <a:gd name="T17" fmla="*/ 24 w 24"/>
              <a:gd name="T18" fmla="*/ 52 h 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52">
                <a:moveTo>
                  <a:pt x="0" y="2"/>
                </a:moveTo>
                <a:lnTo>
                  <a:pt x="20" y="0"/>
                </a:lnTo>
                <a:lnTo>
                  <a:pt x="24" y="51"/>
                </a:lnTo>
                <a:lnTo>
                  <a:pt x="4" y="52"/>
                </a:lnTo>
                <a:lnTo>
                  <a:pt x="0" y="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79" name="Freeform 77"/>
          <p:cNvSpPr>
            <a:spLocks/>
          </p:cNvSpPr>
          <p:nvPr/>
        </p:nvSpPr>
        <p:spPr bwMode="auto">
          <a:xfrm>
            <a:off x="2354263" y="2814638"/>
            <a:ext cx="3175" cy="3175"/>
          </a:xfrm>
          <a:custGeom>
            <a:avLst/>
            <a:gdLst>
              <a:gd name="T0" fmla="*/ 0 w 23"/>
              <a:gd name="T1" fmla="*/ 62 h 51"/>
              <a:gd name="T2" fmla="*/ 2761 w 23"/>
              <a:gd name="T3" fmla="*/ 0 h 51"/>
              <a:gd name="T4" fmla="*/ 3175 w 23"/>
              <a:gd name="T5" fmla="*/ 3113 h 51"/>
              <a:gd name="T6" fmla="*/ 414 w 23"/>
              <a:gd name="T7" fmla="*/ 3175 h 51"/>
              <a:gd name="T8" fmla="*/ 0 w 23"/>
              <a:gd name="T9" fmla="*/ 62 h 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"/>
              <a:gd name="T16" fmla="*/ 0 h 51"/>
              <a:gd name="T17" fmla="*/ 23 w 23"/>
              <a:gd name="T18" fmla="*/ 51 h 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" h="51">
                <a:moveTo>
                  <a:pt x="0" y="1"/>
                </a:moveTo>
                <a:lnTo>
                  <a:pt x="20" y="0"/>
                </a:lnTo>
                <a:lnTo>
                  <a:pt x="23" y="50"/>
                </a:lnTo>
                <a:lnTo>
                  <a:pt x="3" y="51"/>
                </a:lnTo>
                <a:lnTo>
                  <a:pt x="0" y="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80" name="Freeform 78"/>
          <p:cNvSpPr>
            <a:spLocks/>
          </p:cNvSpPr>
          <p:nvPr/>
        </p:nvSpPr>
        <p:spPr bwMode="auto">
          <a:xfrm>
            <a:off x="2354263" y="2817813"/>
            <a:ext cx="3175" cy="4762"/>
          </a:xfrm>
          <a:custGeom>
            <a:avLst/>
            <a:gdLst>
              <a:gd name="T0" fmla="*/ 0 w 22"/>
              <a:gd name="T1" fmla="*/ 92 h 52"/>
              <a:gd name="T2" fmla="*/ 2886 w 22"/>
              <a:gd name="T3" fmla="*/ 0 h 52"/>
              <a:gd name="T4" fmla="*/ 3175 w 22"/>
              <a:gd name="T5" fmla="*/ 4762 h 52"/>
              <a:gd name="T6" fmla="*/ 144 w 22"/>
              <a:gd name="T7" fmla="*/ 4762 h 52"/>
              <a:gd name="T8" fmla="*/ 0 w 22"/>
              <a:gd name="T9" fmla="*/ 92 h 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"/>
              <a:gd name="T16" fmla="*/ 0 h 52"/>
              <a:gd name="T17" fmla="*/ 22 w 22"/>
              <a:gd name="T18" fmla="*/ 52 h 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" h="52">
                <a:moveTo>
                  <a:pt x="0" y="1"/>
                </a:moveTo>
                <a:lnTo>
                  <a:pt x="20" y="0"/>
                </a:lnTo>
                <a:lnTo>
                  <a:pt x="22" y="52"/>
                </a:lnTo>
                <a:lnTo>
                  <a:pt x="1" y="52"/>
                </a:lnTo>
                <a:lnTo>
                  <a:pt x="0" y="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81" name="Freeform 79"/>
          <p:cNvSpPr>
            <a:spLocks/>
          </p:cNvSpPr>
          <p:nvPr/>
        </p:nvSpPr>
        <p:spPr bwMode="auto">
          <a:xfrm>
            <a:off x="2354263" y="2822575"/>
            <a:ext cx="3175" cy="4763"/>
          </a:xfrm>
          <a:custGeom>
            <a:avLst/>
            <a:gdLst>
              <a:gd name="T0" fmla="*/ 0 w 22"/>
              <a:gd name="T1" fmla="*/ 0 h 52"/>
              <a:gd name="T2" fmla="*/ 3031 w 22"/>
              <a:gd name="T3" fmla="*/ 0 h 52"/>
              <a:gd name="T4" fmla="*/ 3175 w 22"/>
              <a:gd name="T5" fmla="*/ 4763 h 52"/>
              <a:gd name="T6" fmla="*/ 289 w 22"/>
              <a:gd name="T7" fmla="*/ 4763 h 52"/>
              <a:gd name="T8" fmla="*/ 0 w 22"/>
              <a:gd name="T9" fmla="*/ 0 h 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"/>
              <a:gd name="T16" fmla="*/ 0 h 52"/>
              <a:gd name="T17" fmla="*/ 22 w 22"/>
              <a:gd name="T18" fmla="*/ 52 h 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" h="52">
                <a:moveTo>
                  <a:pt x="0" y="0"/>
                </a:moveTo>
                <a:lnTo>
                  <a:pt x="21" y="0"/>
                </a:lnTo>
                <a:lnTo>
                  <a:pt x="22" y="52"/>
                </a:lnTo>
                <a:lnTo>
                  <a:pt x="2" y="52"/>
                </a:lnTo>
                <a:lnTo>
                  <a:pt x="0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82" name="Freeform 80"/>
          <p:cNvSpPr>
            <a:spLocks/>
          </p:cNvSpPr>
          <p:nvPr/>
        </p:nvSpPr>
        <p:spPr bwMode="auto">
          <a:xfrm>
            <a:off x="2354263" y="2827338"/>
            <a:ext cx="3175" cy="4762"/>
          </a:xfrm>
          <a:custGeom>
            <a:avLst/>
            <a:gdLst>
              <a:gd name="T0" fmla="*/ 0 w 20"/>
              <a:gd name="T1" fmla="*/ 0 h 51"/>
              <a:gd name="T2" fmla="*/ 3175 w 20"/>
              <a:gd name="T3" fmla="*/ 0 h 51"/>
              <a:gd name="T4" fmla="*/ 3175 w 20"/>
              <a:gd name="T5" fmla="*/ 4762 h 51"/>
              <a:gd name="T6" fmla="*/ 159 w 20"/>
              <a:gd name="T7" fmla="*/ 4762 h 51"/>
              <a:gd name="T8" fmla="*/ 0 w 20"/>
              <a:gd name="T9" fmla="*/ 0 h 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"/>
              <a:gd name="T16" fmla="*/ 0 h 51"/>
              <a:gd name="T17" fmla="*/ 20 w 20"/>
              <a:gd name="T18" fmla="*/ 51 h 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" h="51">
                <a:moveTo>
                  <a:pt x="0" y="0"/>
                </a:moveTo>
                <a:lnTo>
                  <a:pt x="20" y="0"/>
                </a:lnTo>
                <a:lnTo>
                  <a:pt x="20" y="51"/>
                </a:lnTo>
                <a:lnTo>
                  <a:pt x="1" y="51"/>
                </a:lnTo>
                <a:lnTo>
                  <a:pt x="0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83" name="Freeform 81"/>
          <p:cNvSpPr>
            <a:spLocks/>
          </p:cNvSpPr>
          <p:nvPr/>
        </p:nvSpPr>
        <p:spPr bwMode="auto">
          <a:xfrm>
            <a:off x="2354263" y="2832100"/>
            <a:ext cx="3175" cy="9525"/>
          </a:xfrm>
          <a:custGeom>
            <a:avLst/>
            <a:gdLst>
              <a:gd name="T0" fmla="*/ 159 w 20"/>
              <a:gd name="T1" fmla="*/ 0 h 105"/>
              <a:gd name="T2" fmla="*/ 3175 w 20"/>
              <a:gd name="T3" fmla="*/ 0 h 105"/>
              <a:gd name="T4" fmla="*/ 3175 w 20"/>
              <a:gd name="T5" fmla="*/ 9525 h 105"/>
              <a:gd name="T6" fmla="*/ 0 w 20"/>
              <a:gd name="T7" fmla="*/ 9434 h 105"/>
              <a:gd name="T8" fmla="*/ 159 w 20"/>
              <a:gd name="T9" fmla="*/ 0 h 10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"/>
              <a:gd name="T16" fmla="*/ 0 h 105"/>
              <a:gd name="T17" fmla="*/ 20 w 20"/>
              <a:gd name="T18" fmla="*/ 105 h 10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" h="105">
                <a:moveTo>
                  <a:pt x="1" y="0"/>
                </a:moveTo>
                <a:lnTo>
                  <a:pt x="20" y="0"/>
                </a:lnTo>
                <a:lnTo>
                  <a:pt x="20" y="105"/>
                </a:lnTo>
                <a:lnTo>
                  <a:pt x="0" y="104"/>
                </a:lnTo>
                <a:lnTo>
                  <a:pt x="1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84" name="Freeform 82"/>
          <p:cNvSpPr>
            <a:spLocks/>
          </p:cNvSpPr>
          <p:nvPr/>
        </p:nvSpPr>
        <p:spPr bwMode="auto">
          <a:xfrm>
            <a:off x="2354263" y="2840038"/>
            <a:ext cx="3175" cy="9525"/>
          </a:xfrm>
          <a:custGeom>
            <a:avLst/>
            <a:gdLst>
              <a:gd name="T0" fmla="*/ 529 w 24"/>
              <a:gd name="T1" fmla="*/ 0 h 105"/>
              <a:gd name="T2" fmla="*/ 3175 w 24"/>
              <a:gd name="T3" fmla="*/ 91 h 105"/>
              <a:gd name="T4" fmla="*/ 2646 w 24"/>
              <a:gd name="T5" fmla="*/ 9525 h 105"/>
              <a:gd name="T6" fmla="*/ 0 w 24"/>
              <a:gd name="T7" fmla="*/ 9434 h 105"/>
              <a:gd name="T8" fmla="*/ 529 w 24"/>
              <a:gd name="T9" fmla="*/ 0 h 10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105"/>
              <a:gd name="T17" fmla="*/ 24 w 24"/>
              <a:gd name="T18" fmla="*/ 105 h 10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105">
                <a:moveTo>
                  <a:pt x="4" y="0"/>
                </a:moveTo>
                <a:lnTo>
                  <a:pt x="24" y="1"/>
                </a:lnTo>
                <a:lnTo>
                  <a:pt x="20" y="105"/>
                </a:lnTo>
                <a:lnTo>
                  <a:pt x="0" y="104"/>
                </a:lnTo>
                <a:lnTo>
                  <a:pt x="4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85" name="Freeform 83"/>
          <p:cNvSpPr>
            <a:spLocks/>
          </p:cNvSpPr>
          <p:nvPr/>
        </p:nvSpPr>
        <p:spPr bwMode="auto">
          <a:xfrm>
            <a:off x="2352675" y="2849563"/>
            <a:ext cx="4763" cy="9525"/>
          </a:xfrm>
          <a:custGeom>
            <a:avLst/>
            <a:gdLst>
              <a:gd name="T0" fmla="*/ 1361 w 28"/>
              <a:gd name="T1" fmla="*/ 0 h 103"/>
              <a:gd name="T2" fmla="*/ 4763 w 28"/>
              <a:gd name="T3" fmla="*/ 92 h 103"/>
              <a:gd name="T4" fmla="*/ 3402 w 28"/>
              <a:gd name="T5" fmla="*/ 9525 h 103"/>
              <a:gd name="T6" fmla="*/ 0 w 28"/>
              <a:gd name="T7" fmla="*/ 9433 h 103"/>
              <a:gd name="T8" fmla="*/ 1361 w 28"/>
              <a:gd name="T9" fmla="*/ 0 h 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"/>
              <a:gd name="T16" fmla="*/ 0 h 103"/>
              <a:gd name="T17" fmla="*/ 28 w 28"/>
              <a:gd name="T18" fmla="*/ 103 h 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" h="103">
                <a:moveTo>
                  <a:pt x="8" y="0"/>
                </a:moveTo>
                <a:lnTo>
                  <a:pt x="28" y="1"/>
                </a:lnTo>
                <a:lnTo>
                  <a:pt x="20" y="103"/>
                </a:lnTo>
                <a:lnTo>
                  <a:pt x="0" y="102"/>
                </a:lnTo>
                <a:lnTo>
                  <a:pt x="8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86" name="Freeform 84"/>
          <p:cNvSpPr>
            <a:spLocks/>
          </p:cNvSpPr>
          <p:nvPr/>
        </p:nvSpPr>
        <p:spPr bwMode="auto">
          <a:xfrm>
            <a:off x="2352675" y="2859088"/>
            <a:ext cx="3175" cy="7937"/>
          </a:xfrm>
          <a:custGeom>
            <a:avLst/>
            <a:gdLst>
              <a:gd name="T0" fmla="*/ 907 w 28"/>
              <a:gd name="T1" fmla="*/ 0 h 105"/>
              <a:gd name="T2" fmla="*/ 3175 w 28"/>
              <a:gd name="T3" fmla="*/ 76 h 105"/>
              <a:gd name="T4" fmla="*/ 2268 w 28"/>
              <a:gd name="T5" fmla="*/ 7937 h 105"/>
              <a:gd name="T6" fmla="*/ 0 w 28"/>
              <a:gd name="T7" fmla="*/ 7710 h 105"/>
              <a:gd name="T8" fmla="*/ 907 w 28"/>
              <a:gd name="T9" fmla="*/ 0 h 10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"/>
              <a:gd name="T16" fmla="*/ 0 h 105"/>
              <a:gd name="T17" fmla="*/ 28 w 28"/>
              <a:gd name="T18" fmla="*/ 105 h 10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" h="105">
                <a:moveTo>
                  <a:pt x="8" y="0"/>
                </a:moveTo>
                <a:lnTo>
                  <a:pt x="28" y="1"/>
                </a:lnTo>
                <a:lnTo>
                  <a:pt x="20" y="105"/>
                </a:lnTo>
                <a:lnTo>
                  <a:pt x="0" y="102"/>
                </a:lnTo>
                <a:lnTo>
                  <a:pt x="8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87" name="Freeform 85"/>
          <p:cNvSpPr>
            <a:spLocks/>
          </p:cNvSpPr>
          <p:nvPr/>
        </p:nvSpPr>
        <p:spPr bwMode="auto">
          <a:xfrm>
            <a:off x="2351088" y="2867025"/>
            <a:ext cx="3175" cy="9525"/>
          </a:xfrm>
          <a:custGeom>
            <a:avLst/>
            <a:gdLst>
              <a:gd name="T0" fmla="*/ 1191 w 32"/>
              <a:gd name="T1" fmla="*/ 0 h 104"/>
              <a:gd name="T2" fmla="*/ 3175 w 32"/>
              <a:gd name="T3" fmla="*/ 275 h 104"/>
              <a:gd name="T4" fmla="*/ 1984 w 32"/>
              <a:gd name="T5" fmla="*/ 9525 h 104"/>
              <a:gd name="T6" fmla="*/ 0 w 32"/>
              <a:gd name="T7" fmla="*/ 9250 h 104"/>
              <a:gd name="T8" fmla="*/ 1191 w 32"/>
              <a:gd name="T9" fmla="*/ 0 h 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"/>
              <a:gd name="T16" fmla="*/ 0 h 104"/>
              <a:gd name="T17" fmla="*/ 32 w 32"/>
              <a:gd name="T18" fmla="*/ 104 h 1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" h="104">
                <a:moveTo>
                  <a:pt x="12" y="0"/>
                </a:moveTo>
                <a:lnTo>
                  <a:pt x="32" y="3"/>
                </a:lnTo>
                <a:lnTo>
                  <a:pt x="20" y="104"/>
                </a:lnTo>
                <a:lnTo>
                  <a:pt x="0" y="101"/>
                </a:lnTo>
                <a:lnTo>
                  <a:pt x="12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88" name="Freeform 86"/>
          <p:cNvSpPr>
            <a:spLocks/>
          </p:cNvSpPr>
          <p:nvPr/>
        </p:nvSpPr>
        <p:spPr bwMode="auto">
          <a:xfrm>
            <a:off x="2347913" y="2876550"/>
            <a:ext cx="4762" cy="7938"/>
          </a:xfrm>
          <a:custGeom>
            <a:avLst/>
            <a:gdLst>
              <a:gd name="T0" fmla="*/ 1961 w 34"/>
              <a:gd name="T1" fmla="*/ 0 h 103"/>
              <a:gd name="T2" fmla="*/ 4762 w 34"/>
              <a:gd name="T3" fmla="*/ 231 h 103"/>
              <a:gd name="T4" fmla="*/ 2801 w 34"/>
              <a:gd name="T5" fmla="*/ 7938 h 103"/>
              <a:gd name="T6" fmla="*/ 0 w 34"/>
              <a:gd name="T7" fmla="*/ 7784 h 103"/>
              <a:gd name="T8" fmla="*/ 1961 w 34"/>
              <a:gd name="T9" fmla="*/ 0 h 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103"/>
              <a:gd name="T17" fmla="*/ 34 w 34"/>
              <a:gd name="T18" fmla="*/ 103 h 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103">
                <a:moveTo>
                  <a:pt x="14" y="0"/>
                </a:moveTo>
                <a:lnTo>
                  <a:pt x="34" y="3"/>
                </a:lnTo>
                <a:lnTo>
                  <a:pt x="20" y="103"/>
                </a:lnTo>
                <a:lnTo>
                  <a:pt x="0" y="101"/>
                </a:lnTo>
                <a:lnTo>
                  <a:pt x="14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89" name="Freeform 87"/>
          <p:cNvSpPr>
            <a:spLocks/>
          </p:cNvSpPr>
          <p:nvPr/>
        </p:nvSpPr>
        <p:spPr bwMode="auto">
          <a:xfrm>
            <a:off x="2346325" y="2884488"/>
            <a:ext cx="4763" cy="9525"/>
          </a:xfrm>
          <a:custGeom>
            <a:avLst/>
            <a:gdLst>
              <a:gd name="T0" fmla="*/ 2117 w 36"/>
              <a:gd name="T1" fmla="*/ 0 h 103"/>
              <a:gd name="T2" fmla="*/ 4763 w 36"/>
              <a:gd name="T3" fmla="*/ 185 h 103"/>
              <a:gd name="T4" fmla="*/ 2646 w 36"/>
              <a:gd name="T5" fmla="*/ 9525 h 103"/>
              <a:gd name="T6" fmla="*/ 0 w 36"/>
              <a:gd name="T7" fmla="*/ 9155 h 103"/>
              <a:gd name="T8" fmla="*/ 2117 w 36"/>
              <a:gd name="T9" fmla="*/ 0 h 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"/>
              <a:gd name="T16" fmla="*/ 0 h 103"/>
              <a:gd name="T17" fmla="*/ 36 w 36"/>
              <a:gd name="T18" fmla="*/ 103 h 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" h="103">
                <a:moveTo>
                  <a:pt x="16" y="0"/>
                </a:moveTo>
                <a:lnTo>
                  <a:pt x="36" y="2"/>
                </a:lnTo>
                <a:lnTo>
                  <a:pt x="20" y="103"/>
                </a:lnTo>
                <a:lnTo>
                  <a:pt x="0" y="99"/>
                </a:lnTo>
                <a:lnTo>
                  <a:pt x="16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90" name="Freeform 88"/>
          <p:cNvSpPr>
            <a:spLocks/>
          </p:cNvSpPr>
          <p:nvPr/>
        </p:nvSpPr>
        <p:spPr bwMode="auto">
          <a:xfrm>
            <a:off x="2344738" y="2894013"/>
            <a:ext cx="4762" cy="7937"/>
          </a:xfrm>
          <a:custGeom>
            <a:avLst/>
            <a:gdLst>
              <a:gd name="T0" fmla="*/ 2320 w 39"/>
              <a:gd name="T1" fmla="*/ 0 h 104"/>
              <a:gd name="T2" fmla="*/ 4762 w 39"/>
              <a:gd name="T3" fmla="*/ 305 h 104"/>
              <a:gd name="T4" fmla="*/ 2320 w 39"/>
              <a:gd name="T5" fmla="*/ 7937 h 104"/>
              <a:gd name="T6" fmla="*/ 0 w 39"/>
              <a:gd name="T7" fmla="*/ 7555 h 104"/>
              <a:gd name="T8" fmla="*/ 2320 w 39"/>
              <a:gd name="T9" fmla="*/ 0 h 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"/>
              <a:gd name="T16" fmla="*/ 0 h 104"/>
              <a:gd name="T17" fmla="*/ 39 w 39"/>
              <a:gd name="T18" fmla="*/ 104 h 1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" h="104">
                <a:moveTo>
                  <a:pt x="19" y="0"/>
                </a:moveTo>
                <a:lnTo>
                  <a:pt x="39" y="4"/>
                </a:lnTo>
                <a:lnTo>
                  <a:pt x="19" y="104"/>
                </a:lnTo>
                <a:lnTo>
                  <a:pt x="0" y="99"/>
                </a:lnTo>
                <a:lnTo>
                  <a:pt x="19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91" name="Freeform 89"/>
          <p:cNvSpPr>
            <a:spLocks/>
          </p:cNvSpPr>
          <p:nvPr/>
        </p:nvSpPr>
        <p:spPr bwMode="auto">
          <a:xfrm>
            <a:off x="2341563" y="2901950"/>
            <a:ext cx="4762" cy="9525"/>
          </a:xfrm>
          <a:custGeom>
            <a:avLst/>
            <a:gdLst>
              <a:gd name="T0" fmla="*/ 2500 w 40"/>
              <a:gd name="T1" fmla="*/ 0 h 102"/>
              <a:gd name="T2" fmla="*/ 4762 w 40"/>
              <a:gd name="T3" fmla="*/ 467 h 102"/>
              <a:gd name="T4" fmla="*/ 2143 w 40"/>
              <a:gd name="T5" fmla="*/ 9525 h 102"/>
              <a:gd name="T6" fmla="*/ 0 w 40"/>
              <a:gd name="T7" fmla="*/ 9151 h 102"/>
              <a:gd name="T8" fmla="*/ 2500 w 40"/>
              <a:gd name="T9" fmla="*/ 0 h 1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"/>
              <a:gd name="T16" fmla="*/ 0 h 102"/>
              <a:gd name="T17" fmla="*/ 40 w 40"/>
              <a:gd name="T18" fmla="*/ 102 h 10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" h="102">
                <a:moveTo>
                  <a:pt x="21" y="0"/>
                </a:moveTo>
                <a:lnTo>
                  <a:pt x="40" y="5"/>
                </a:lnTo>
                <a:lnTo>
                  <a:pt x="18" y="102"/>
                </a:lnTo>
                <a:lnTo>
                  <a:pt x="0" y="98"/>
                </a:lnTo>
                <a:lnTo>
                  <a:pt x="21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92" name="Freeform 90"/>
          <p:cNvSpPr>
            <a:spLocks/>
          </p:cNvSpPr>
          <p:nvPr/>
        </p:nvSpPr>
        <p:spPr bwMode="auto">
          <a:xfrm>
            <a:off x="2338388" y="2911475"/>
            <a:ext cx="4762" cy="7938"/>
          </a:xfrm>
          <a:custGeom>
            <a:avLst/>
            <a:gdLst>
              <a:gd name="T0" fmla="*/ 2671 w 41"/>
              <a:gd name="T1" fmla="*/ 0 h 102"/>
              <a:gd name="T2" fmla="*/ 4762 w 41"/>
              <a:gd name="T3" fmla="*/ 311 h 102"/>
              <a:gd name="T4" fmla="*/ 2091 w 41"/>
              <a:gd name="T5" fmla="*/ 7938 h 102"/>
              <a:gd name="T6" fmla="*/ 0 w 41"/>
              <a:gd name="T7" fmla="*/ 7549 h 102"/>
              <a:gd name="T8" fmla="*/ 2671 w 41"/>
              <a:gd name="T9" fmla="*/ 0 h 1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"/>
              <a:gd name="T16" fmla="*/ 0 h 102"/>
              <a:gd name="T17" fmla="*/ 41 w 41"/>
              <a:gd name="T18" fmla="*/ 102 h 10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" h="102">
                <a:moveTo>
                  <a:pt x="23" y="0"/>
                </a:moveTo>
                <a:lnTo>
                  <a:pt x="41" y="4"/>
                </a:lnTo>
                <a:lnTo>
                  <a:pt x="18" y="102"/>
                </a:lnTo>
                <a:lnTo>
                  <a:pt x="0" y="97"/>
                </a:lnTo>
                <a:lnTo>
                  <a:pt x="23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93" name="Freeform 91"/>
          <p:cNvSpPr>
            <a:spLocks/>
          </p:cNvSpPr>
          <p:nvPr/>
        </p:nvSpPr>
        <p:spPr bwMode="auto">
          <a:xfrm>
            <a:off x="2335213" y="2919413"/>
            <a:ext cx="4762" cy="7937"/>
          </a:xfrm>
          <a:custGeom>
            <a:avLst/>
            <a:gdLst>
              <a:gd name="T0" fmla="*/ 2899 w 46"/>
              <a:gd name="T1" fmla="*/ 0 h 102"/>
              <a:gd name="T2" fmla="*/ 4762 w 46"/>
              <a:gd name="T3" fmla="*/ 389 h 102"/>
              <a:gd name="T4" fmla="*/ 2070 w 46"/>
              <a:gd name="T5" fmla="*/ 7937 h 102"/>
              <a:gd name="T6" fmla="*/ 0 w 46"/>
              <a:gd name="T7" fmla="*/ 7470 h 102"/>
              <a:gd name="T8" fmla="*/ 2899 w 46"/>
              <a:gd name="T9" fmla="*/ 0 h 1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102"/>
              <a:gd name="T17" fmla="*/ 46 w 46"/>
              <a:gd name="T18" fmla="*/ 102 h 10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102">
                <a:moveTo>
                  <a:pt x="28" y="0"/>
                </a:moveTo>
                <a:lnTo>
                  <a:pt x="46" y="5"/>
                </a:lnTo>
                <a:lnTo>
                  <a:pt x="20" y="102"/>
                </a:lnTo>
                <a:lnTo>
                  <a:pt x="0" y="96"/>
                </a:lnTo>
                <a:lnTo>
                  <a:pt x="28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94" name="Freeform 92"/>
          <p:cNvSpPr>
            <a:spLocks/>
          </p:cNvSpPr>
          <p:nvPr/>
        </p:nvSpPr>
        <p:spPr bwMode="auto">
          <a:xfrm>
            <a:off x="2330450" y="2927350"/>
            <a:ext cx="6350" cy="9525"/>
          </a:xfrm>
          <a:custGeom>
            <a:avLst/>
            <a:gdLst>
              <a:gd name="T0" fmla="*/ 3648 w 47"/>
              <a:gd name="T1" fmla="*/ 0 h 101"/>
              <a:gd name="T2" fmla="*/ 6350 w 47"/>
              <a:gd name="T3" fmla="*/ 566 h 101"/>
              <a:gd name="T4" fmla="*/ 2567 w 47"/>
              <a:gd name="T5" fmla="*/ 9525 h 101"/>
              <a:gd name="T6" fmla="*/ 0 w 47"/>
              <a:gd name="T7" fmla="*/ 8959 h 101"/>
              <a:gd name="T8" fmla="*/ 3648 w 47"/>
              <a:gd name="T9" fmla="*/ 0 h 1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7"/>
              <a:gd name="T16" fmla="*/ 0 h 101"/>
              <a:gd name="T17" fmla="*/ 47 w 47"/>
              <a:gd name="T18" fmla="*/ 101 h 10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7" h="101">
                <a:moveTo>
                  <a:pt x="27" y="0"/>
                </a:moveTo>
                <a:lnTo>
                  <a:pt x="47" y="6"/>
                </a:lnTo>
                <a:lnTo>
                  <a:pt x="19" y="101"/>
                </a:lnTo>
                <a:lnTo>
                  <a:pt x="0" y="95"/>
                </a:lnTo>
                <a:lnTo>
                  <a:pt x="27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95" name="Freeform 93"/>
          <p:cNvSpPr>
            <a:spLocks/>
          </p:cNvSpPr>
          <p:nvPr/>
        </p:nvSpPr>
        <p:spPr bwMode="auto">
          <a:xfrm>
            <a:off x="2327275" y="2935288"/>
            <a:ext cx="6350" cy="9525"/>
          </a:xfrm>
          <a:custGeom>
            <a:avLst/>
            <a:gdLst>
              <a:gd name="T0" fmla="*/ 3888 w 49"/>
              <a:gd name="T1" fmla="*/ 0 h 101"/>
              <a:gd name="T2" fmla="*/ 6350 w 49"/>
              <a:gd name="T3" fmla="*/ 566 h 101"/>
              <a:gd name="T4" fmla="*/ 2333 w 49"/>
              <a:gd name="T5" fmla="*/ 9525 h 101"/>
              <a:gd name="T6" fmla="*/ 0 w 49"/>
              <a:gd name="T7" fmla="*/ 8959 h 101"/>
              <a:gd name="T8" fmla="*/ 3888 w 49"/>
              <a:gd name="T9" fmla="*/ 0 h 1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"/>
              <a:gd name="T16" fmla="*/ 0 h 101"/>
              <a:gd name="T17" fmla="*/ 49 w 49"/>
              <a:gd name="T18" fmla="*/ 101 h 10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" h="101">
                <a:moveTo>
                  <a:pt x="30" y="0"/>
                </a:moveTo>
                <a:lnTo>
                  <a:pt x="49" y="6"/>
                </a:lnTo>
                <a:lnTo>
                  <a:pt x="18" y="101"/>
                </a:lnTo>
                <a:lnTo>
                  <a:pt x="0" y="95"/>
                </a:lnTo>
                <a:lnTo>
                  <a:pt x="30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96" name="Freeform 94"/>
          <p:cNvSpPr>
            <a:spLocks/>
          </p:cNvSpPr>
          <p:nvPr/>
        </p:nvSpPr>
        <p:spPr bwMode="auto">
          <a:xfrm>
            <a:off x="2322513" y="2943225"/>
            <a:ext cx="6350" cy="9525"/>
          </a:xfrm>
          <a:custGeom>
            <a:avLst/>
            <a:gdLst>
              <a:gd name="T0" fmla="*/ 4152 w 52"/>
              <a:gd name="T1" fmla="*/ 0 h 99"/>
              <a:gd name="T2" fmla="*/ 6350 w 52"/>
              <a:gd name="T3" fmla="*/ 577 h 99"/>
              <a:gd name="T4" fmla="*/ 2320 w 52"/>
              <a:gd name="T5" fmla="*/ 9525 h 99"/>
              <a:gd name="T6" fmla="*/ 0 w 52"/>
              <a:gd name="T7" fmla="*/ 8852 h 99"/>
              <a:gd name="T8" fmla="*/ 4152 w 52"/>
              <a:gd name="T9" fmla="*/ 0 h 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"/>
              <a:gd name="T16" fmla="*/ 0 h 99"/>
              <a:gd name="T17" fmla="*/ 52 w 52"/>
              <a:gd name="T18" fmla="*/ 99 h 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" h="99">
                <a:moveTo>
                  <a:pt x="34" y="0"/>
                </a:moveTo>
                <a:lnTo>
                  <a:pt x="52" y="6"/>
                </a:lnTo>
                <a:lnTo>
                  <a:pt x="19" y="99"/>
                </a:lnTo>
                <a:lnTo>
                  <a:pt x="0" y="92"/>
                </a:lnTo>
                <a:lnTo>
                  <a:pt x="34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97" name="Freeform 95"/>
          <p:cNvSpPr>
            <a:spLocks/>
          </p:cNvSpPr>
          <p:nvPr/>
        </p:nvSpPr>
        <p:spPr bwMode="auto">
          <a:xfrm>
            <a:off x="2317750" y="2951163"/>
            <a:ext cx="7938" cy="9525"/>
          </a:xfrm>
          <a:custGeom>
            <a:avLst/>
            <a:gdLst>
              <a:gd name="T0" fmla="*/ 5196 w 55"/>
              <a:gd name="T1" fmla="*/ 0 h 99"/>
              <a:gd name="T2" fmla="*/ 7938 w 55"/>
              <a:gd name="T3" fmla="*/ 673 h 99"/>
              <a:gd name="T4" fmla="*/ 2742 w 55"/>
              <a:gd name="T5" fmla="*/ 9525 h 99"/>
              <a:gd name="T6" fmla="*/ 0 w 55"/>
              <a:gd name="T7" fmla="*/ 8852 h 99"/>
              <a:gd name="T8" fmla="*/ 5196 w 55"/>
              <a:gd name="T9" fmla="*/ 0 h 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5"/>
              <a:gd name="T16" fmla="*/ 0 h 99"/>
              <a:gd name="T17" fmla="*/ 55 w 55"/>
              <a:gd name="T18" fmla="*/ 99 h 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5" h="99">
                <a:moveTo>
                  <a:pt x="36" y="0"/>
                </a:moveTo>
                <a:lnTo>
                  <a:pt x="55" y="7"/>
                </a:lnTo>
                <a:lnTo>
                  <a:pt x="19" y="99"/>
                </a:lnTo>
                <a:lnTo>
                  <a:pt x="0" y="92"/>
                </a:lnTo>
                <a:lnTo>
                  <a:pt x="36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98" name="Freeform 96"/>
          <p:cNvSpPr>
            <a:spLocks/>
          </p:cNvSpPr>
          <p:nvPr/>
        </p:nvSpPr>
        <p:spPr bwMode="auto">
          <a:xfrm>
            <a:off x="2312988" y="2960688"/>
            <a:ext cx="7937" cy="7937"/>
          </a:xfrm>
          <a:custGeom>
            <a:avLst/>
            <a:gdLst>
              <a:gd name="T0" fmla="*/ 5195 w 55"/>
              <a:gd name="T1" fmla="*/ 0 h 100"/>
              <a:gd name="T2" fmla="*/ 7937 w 55"/>
              <a:gd name="T3" fmla="*/ 556 h 100"/>
              <a:gd name="T4" fmla="*/ 2598 w 55"/>
              <a:gd name="T5" fmla="*/ 7937 h 100"/>
              <a:gd name="T6" fmla="*/ 0 w 55"/>
              <a:gd name="T7" fmla="*/ 7223 h 100"/>
              <a:gd name="T8" fmla="*/ 5195 w 55"/>
              <a:gd name="T9" fmla="*/ 0 h 1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5"/>
              <a:gd name="T16" fmla="*/ 0 h 100"/>
              <a:gd name="T17" fmla="*/ 55 w 55"/>
              <a:gd name="T18" fmla="*/ 100 h 1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5" h="100">
                <a:moveTo>
                  <a:pt x="36" y="0"/>
                </a:moveTo>
                <a:lnTo>
                  <a:pt x="55" y="7"/>
                </a:lnTo>
                <a:lnTo>
                  <a:pt x="18" y="100"/>
                </a:lnTo>
                <a:lnTo>
                  <a:pt x="0" y="91"/>
                </a:lnTo>
                <a:lnTo>
                  <a:pt x="36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99" name="Freeform 97"/>
          <p:cNvSpPr>
            <a:spLocks/>
          </p:cNvSpPr>
          <p:nvPr/>
        </p:nvSpPr>
        <p:spPr bwMode="auto">
          <a:xfrm>
            <a:off x="2308225" y="2967038"/>
            <a:ext cx="6350" cy="9525"/>
          </a:xfrm>
          <a:custGeom>
            <a:avLst/>
            <a:gdLst>
              <a:gd name="T0" fmla="*/ 4379 w 58"/>
              <a:gd name="T1" fmla="*/ 0 h 98"/>
              <a:gd name="T2" fmla="*/ 6350 w 58"/>
              <a:gd name="T3" fmla="*/ 875 h 98"/>
              <a:gd name="T4" fmla="*/ 2080 w 58"/>
              <a:gd name="T5" fmla="*/ 9525 h 98"/>
              <a:gd name="T6" fmla="*/ 0 w 58"/>
              <a:gd name="T7" fmla="*/ 8845 h 98"/>
              <a:gd name="T8" fmla="*/ 4379 w 58"/>
              <a:gd name="T9" fmla="*/ 0 h 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"/>
              <a:gd name="T16" fmla="*/ 0 h 98"/>
              <a:gd name="T17" fmla="*/ 58 w 58"/>
              <a:gd name="T18" fmla="*/ 98 h 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" h="98">
                <a:moveTo>
                  <a:pt x="40" y="0"/>
                </a:moveTo>
                <a:lnTo>
                  <a:pt x="58" y="9"/>
                </a:lnTo>
                <a:lnTo>
                  <a:pt x="19" y="98"/>
                </a:lnTo>
                <a:lnTo>
                  <a:pt x="0" y="91"/>
                </a:lnTo>
                <a:lnTo>
                  <a:pt x="40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00" name="Freeform 98"/>
          <p:cNvSpPr>
            <a:spLocks/>
          </p:cNvSpPr>
          <p:nvPr/>
        </p:nvSpPr>
        <p:spPr bwMode="auto">
          <a:xfrm>
            <a:off x="2301875" y="2974975"/>
            <a:ext cx="7938" cy="9525"/>
          </a:xfrm>
          <a:custGeom>
            <a:avLst/>
            <a:gdLst>
              <a:gd name="T0" fmla="*/ 5382 w 59"/>
              <a:gd name="T1" fmla="*/ 0 h 96"/>
              <a:gd name="T2" fmla="*/ 7938 w 59"/>
              <a:gd name="T3" fmla="*/ 695 h 96"/>
              <a:gd name="T4" fmla="*/ 2287 w 59"/>
              <a:gd name="T5" fmla="*/ 9525 h 96"/>
              <a:gd name="T6" fmla="*/ 0 w 59"/>
              <a:gd name="T7" fmla="*/ 8632 h 96"/>
              <a:gd name="T8" fmla="*/ 5382 w 59"/>
              <a:gd name="T9" fmla="*/ 0 h 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"/>
              <a:gd name="T16" fmla="*/ 0 h 96"/>
              <a:gd name="T17" fmla="*/ 59 w 59"/>
              <a:gd name="T18" fmla="*/ 96 h 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" h="96">
                <a:moveTo>
                  <a:pt x="40" y="0"/>
                </a:moveTo>
                <a:lnTo>
                  <a:pt x="59" y="7"/>
                </a:lnTo>
                <a:lnTo>
                  <a:pt x="17" y="96"/>
                </a:lnTo>
                <a:lnTo>
                  <a:pt x="0" y="87"/>
                </a:lnTo>
                <a:lnTo>
                  <a:pt x="40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01" name="Freeform 99"/>
          <p:cNvSpPr>
            <a:spLocks/>
          </p:cNvSpPr>
          <p:nvPr/>
        </p:nvSpPr>
        <p:spPr bwMode="auto">
          <a:xfrm>
            <a:off x="2297113" y="2982913"/>
            <a:ext cx="7937" cy="9525"/>
          </a:xfrm>
          <a:custGeom>
            <a:avLst/>
            <a:gdLst>
              <a:gd name="T0" fmla="*/ 5761 w 62"/>
              <a:gd name="T1" fmla="*/ 0 h 97"/>
              <a:gd name="T2" fmla="*/ 7937 w 62"/>
              <a:gd name="T3" fmla="*/ 884 h 97"/>
              <a:gd name="T4" fmla="*/ 2432 w 62"/>
              <a:gd name="T5" fmla="*/ 9525 h 97"/>
              <a:gd name="T6" fmla="*/ 0 w 62"/>
              <a:gd name="T7" fmla="*/ 8641 h 97"/>
              <a:gd name="T8" fmla="*/ 5761 w 62"/>
              <a:gd name="T9" fmla="*/ 0 h 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"/>
              <a:gd name="T16" fmla="*/ 0 h 97"/>
              <a:gd name="T17" fmla="*/ 62 w 62"/>
              <a:gd name="T18" fmla="*/ 97 h 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" h="97">
                <a:moveTo>
                  <a:pt x="45" y="0"/>
                </a:moveTo>
                <a:lnTo>
                  <a:pt x="62" y="9"/>
                </a:lnTo>
                <a:lnTo>
                  <a:pt x="19" y="97"/>
                </a:lnTo>
                <a:lnTo>
                  <a:pt x="0" y="88"/>
                </a:lnTo>
                <a:lnTo>
                  <a:pt x="45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02" name="Freeform 100"/>
          <p:cNvSpPr>
            <a:spLocks/>
          </p:cNvSpPr>
          <p:nvPr/>
        </p:nvSpPr>
        <p:spPr bwMode="auto">
          <a:xfrm>
            <a:off x="2290763" y="2990850"/>
            <a:ext cx="7937" cy="7938"/>
          </a:xfrm>
          <a:custGeom>
            <a:avLst/>
            <a:gdLst>
              <a:gd name="T0" fmla="*/ 5581 w 64"/>
              <a:gd name="T1" fmla="*/ 0 h 97"/>
              <a:gd name="T2" fmla="*/ 7937 w 64"/>
              <a:gd name="T3" fmla="*/ 737 h 97"/>
              <a:gd name="T4" fmla="*/ 2232 w 64"/>
              <a:gd name="T5" fmla="*/ 7938 h 97"/>
              <a:gd name="T6" fmla="*/ 0 w 64"/>
              <a:gd name="T7" fmla="*/ 7120 h 97"/>
              <a:gd name="T8" fmla="*/ 5581 w 64"/>
              <a:gd name="T9" fmla="*/ 0 h 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"/>
              <a:gd name="T16" fmla="*/ 0 h 97"/>
              <a:gd name="T17" fmla="*/ 64 w 64"/>
              <a:gd name="T18" fmla="*/ 97 h 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" h="97">
                <a:moveTo>
                  <a:pt x="45" y="0"/>
                </a:moveTo>
                <a:lnTo>
                  <a:pt x="64" y="9"/>
                </a:lnTo>
                <a:lnTo>
                  <a:pt x="18" y="97"/>
                </a:lnTo>
                <a:lnTo>
                  <a:pt x="0" y="87"/>
                </a:lnTo>
                <a:lnTo>
                  <a:pt x="45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03" name="Freeform 101"/>
          <p:cNvSpPr>
            <a:spLocks/>
          </p:cNvSpPr>
          <p:nvPr/>
        </p:nvSpPr>
        <p:spPr bwMode="auto">
          <a:xfrm>
            <a:off x="2284413" y="2998788"/>
            <a:ext cx="7937" cy="7937"/>
          </a:xfrm>
          <a:custGeom>
            <a:avLst/>
            <a:gdLst>
              <a:gd name="T0" fmla="*/ 5739 w 65"/>
              <a:gd name="T1" fmla="*/ 0 h 95"/>
              <a:gd name="T2" fmla="*/ 7937 w 65"/>
              <a:gd name="T3" fmla="*/ 835 h 95"/>
              <a:gd name="T4" fmla="*/ 2076 w 65"/>
              <a:gd name="T5" fmla="*/ 7937 h 95"/>
              <a:gd name="T6" fmla="*/ 0 w 65"/>
              <a:gd name="T7" fmla="*/ 7018 h 95"/>
              <a:gd name="T8" fmla="*/ 5739 w 65"/>
              <a:gd name="T9" fmla="*/ 0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5"/>
              <a:gd name="T16" fmla="*/ 0 h 95"/>
              <a:gd name="T17" fmla="*/ 65 w 65"/>
              <a:gd name="T18" fmla="*/ 95 h 9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5" h="95">
                <a:moveTo>
                  <a:pt x="47" y="0"/>
                </a:moveTo>
                <a:lnTo>
                  <a:pt x="65" y="10"/>
                </a:lnTo>
                <a:lnTo>
                  <a:pt x="17" y="95"/>
                </a:lnTo>
                <a:lnTo>
                  <a:pt x="0" y="84"/>
                </a:lnTo>
                <a:lnTo>
                  <a:pt x="47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04" name="Freeform 102"/>
          <p:cNvSpPr>
            <a:spLocks/>
          </p:cNvSpPr>
          <p:nvPr/>
        </p:nvSpPr>
        <p:spPr bwMode="auto">
          <a:xfrm>
            <a:off x="2278063" y="3005138"/>
            <a:ext cx="7937" cy="9525"/>
          </a:xfrm>
          <a:custGeom>
            <a:avLst/>
            <a:gdLst>
              <a:gd name="T0" fmla="*/ 5923 w 67"/>
              <a:gd name="T1" fmla="*/ 0 h 94"/>
              <a:gd name="T2" fmla="*/ 7937 w 67"/>
              <a:gd name="T3" fmla="*/ 1115 h 94"/>
              <a:gd name="T4" fmla="*/ 2014 w 67"/>
              <a:gd name="T5" fmla="*/ 9525 h 94"/>
              <a:gd name="T6" fmla="*/ 0 w 67"/>
              <a:gd name="T7" fmla="*/ 8512 h 94"/>
              <a:gd name="T8" fmla="*/ 5923 w 67"/>
              <a:gd name="T9" fmla="*/ 0 h 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7"/>
              <a:gd name="T16" fmla="*/ 0 h 94"/>
              <a:gd name="T17" fmla="*/ 67 w 67"/>
              <a:gd name="T18" fmla="*/ 94 h 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7" h="94">
                <a:moveTo>
                  <a:pt x="50" y="0"/>
                </a:moveTo>
                <a:lnTo>
                  <a:pt x="67" y="11"/>
                </a:lnTo>
                <a:lnTo>
                  <a:pt x="17" y="94"/>
                </a:lnTo>
                <a:lnTo>
                  <a:pt x="0" y="84"/>
                </a:lnTo>
                <a:lnTo>
                  <a:pt x="50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05" name="Freeform 103"/>
          <p:cNvSpPr>
            <a:spLocks/>
          </p:cNvSpPr>
          <p:nvPr/>
        </p:nvSpPr>
        <p:spPr bwMode="auto">
          <a:xfrm>
            <a:off x="2270125" y="3013075"/>
            <a:ext cx="9525" cy="7938"/>
          </a:xfrm>
          <a:custGeom>
            <a:avLst/>
            <a:gdLst>
              <a:gd name="T0" fmla="*/ 7144 w 68"/>
              <a:gd name="T1" fmla="*/ 0 h 94"/>
              <a:gd name="T2" fmla="*/ 9525 w 68"/>
              <a:gd name="T3" fmla="*/ 844 h 94"/>
              <a:gd name="T4" fmla="*/ 2241 w 68"/>
              <a:gd name="T5" fmla="*/ 7938 h 94"/>
              <a:gd name="T6" fmla="*/ 0 w 68"/>
              <a:gd name="T7" fmla="*/ 6925 h 94"/>
              <a:gd name="T8" fmla="*/ 7144 w 68"/>
              <a:gd name="T9" fmla="*/ 0 h 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8"/>
              <a:gd name="T16" fmla="*/ 0 h 94"/>
              <a:gd name="T17" fmla="*/ 68 w 68"/>
              <a:gd name="T18" fmla="*/ 94 h 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8" h="94">
                <a:moveTo>
                  <a:pt x="51" y="0"/>
                </a:moveTo>
                <a:lnTo>
                  <a:pt x="68" y="10"/>
                </a:lnTo>
                <a:lnTo>
                  <a:pt x="16" y="94"/>
                </a:lnTo>
                <a:lnTo>
                  <a:pt x="0" y="82"/>
                </a:lnTo>
                <a:lnTo>
                  <a:pt x="51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06" name="Freeform 105"/>
          <p:cNvSpPr>
            <a:spLocks/>
          </p:cNvSpPr>
          <p:nvPr/>
        </p:nvSpPr>
        <p:spPr bwMode="auto">
          <a:xfrm>
            <a:off x="2255838" y="3027363"/>
            <a:ext cx="9525" cy="7937"/>
          </a:xfrm>
          <a:custGeom>
            <a:avLst/>
            <a:gdLst>
              <a:gd name="T0" fmla="*/ 7408 w 72"/>
              <a:gd name="T1" fmla="*/ 0 h 91"/>
              <a:gd name="T2" fmla="*/ 9525 w 72"/>
              <a:gd name="T3" fmla="*/ 872 h 91"/>
              <a:gd name="T4" fmla="*/ 2249 w 72"/>
              <a:gd name="T5" fmla="*/ 7937 h 91"/>
              <a:gd name="T6" fmla="*/ 0 w 72"/>
              <a:gd name="T7" fmla="*/ 6890 h 91"/>
              <a:gd name="T8" fmla="*/ 7408 w 72"/>
              <a:gd name="T9" fmla="*/ 0 h 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2"/>
              <a:gd name="T16" fmla="*/ 0 h 91"/>
              <a:gd name="T17" fmla="*/ 72 w 72"/>
              <a:gd name="T18" fmla="*/ 91 h 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2" h="91">
                <a:moveTo>
                  <a:pt x="56" y="0"/>
                </a:moveTo>
                <a:lnTo>
                  <a:pt x="72" y="10"/>
                </a:lnTo>
                <a:lnTo>
                  <a:pt x="17" y="91"/>
                </a:lnTo>
                <a:lnTo>
                  <a:pt x="0" y="79"/>
                </a:lnTo>
                <a:lnTo>
                  <a:pt x="56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07" name="Freeform 106"/>
          <p:cNvSpPr>
            <a:spLocks/>
          </p:cNvSpPr>
          <p:nvPr/>
        </p:nvSpPr>
        <p:spPr bwMode="auto">
          <a:xfrm>
            <a:off x="2249488" y="3033713"/>
            <a:ext cx="9525" cy="7937"/>
          </a:xfrm>
          <a:custGeom>
            <a:avLst/>
            <a:gdLst>
              <a:gd name="T0" fmla="*/ 7337 w 74"/>
              <a:gd name="T1" fmla="*/ 0 h 91"/>
              <a:gd name="T2" fmla="*/ 9525 w 74"/>
              <a:gd name="T3" fmla="*/ 1047 h 91"/>
              <a:gd name="T4" fmla="*/ 2059 w 74"/>
              <a:gd name="T5" fmla="*/ 7937 h 91"/>
              <a:gd name="T6" fmla="*/ 0 w 74"/>
              <a:gd name="T7" fmla="*/ 6803 h 91"/>
              <a:gd name="T8" fmla="*/ 7337 w 74"/>
              <a:gd name="T9" fmla="*/ 0 h 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"/>
              <a:gd name="T16" fmla="*/ 0 h 91"/>
              <a:gd name="T17" fmla="*/ 74 w 74"/>
              <a:gd name="T18" fmla="*/ 91 h 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" h="91">
                <a:moveTo>
                  <a:pt x="57" y="0"/>
                </a:moveTo>
                <a:lnTo>
                  <a:pt x="74" y="12"/>
                </a:lnTo>
                <a:lnTo>
                  <a:pt x="16" y="91"/>
                </a:lnTo>
                <a:lnTo>
                  <a:pt x="0" y="78"/>
                </a:lnTo>
                <a:lnTo>
                  <a:pt x="57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08" name="Freeform 107"/>
          <p:cNvSpPr>
            <a:spLocks/>
          </p:cNvSpPr>
          <p:nvPr/>
        </p:nvSpPr>
        <p:spPr bwMode="auto">
          <a:xfrm>
            <a:off x="2241550" y="3040063"/>
            <a:ext cx="9525" cy="7937"/>
          </a:xfrm>
          <a:custGeom>
            <a:avLst/>
            <a:gdLst>
              <a:gd name="T0" fmla="*/ 7493 w 75"/>
              <a:gd name="T1" fmla="*/ 0 h 89"/>
              <a:gd name="T2" fmla="*/ 9525 w 75"/>
              <a:gd name="T3" fmla="*/ 1159 h 89"/>
              <a:gd name="T4" fmla="*/ 2032 w 75"/>
              <a:gd name="T5" fmla="*/ 7937 h 89"/>
              <a:gd name="T6" fmla="*/ 0 w 75"/>
              <a:gd name="T7" fmla="*/ 6956 h 89"/>
              <a:gd name="T8" fmla="*/ 7493 w 75"/>
              <a:gd name="T9" fmla="*/ 0 h 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5"/>
              <a:gd name="T16" fmla="*/ 0 h 89"/>
              <a:gd name="T17" fmla="*/ 75 w 75"/>
              <a:gd name="T18" fmla="*/ 89 h 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5" h="89">
                <a:moveTo>
                  <a:pt x="59" y="0"/>
                </a:moveTo>
                <a:lnTo>
                  <a:pt x="75" y="13"/>
                </a:lnTo>
                <a:lnTo>
                  <a:pt x="16" y="89"/>
                </a:lnTo>
                <a:lnTo>
                  <a:pt x="0" y="78"/>
                </a:lnTo>
                <a:lnTo>
                  <a:pt x="59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09" name="Freeform 108"/>
          <p:cNvSpPr>
            <a:spLocks/>
          </p:cNvSpPr>
          <p:nvPr/>
        </p:nvSpPr>
        <p:spPr bwMode="auto">
          <a:xfrm>
            <a:off x="2233613" y="3048000"/>
            <a:ext cx="9525" cy="7938"/>
          </a:xfrm>
          <a:custGeom>
            <a:avLst/>
            <a:gdLst>
              <a:gd name="T0" fmla="*/ 7520 w 76"/>
              <a:gd name="T1" fmla="*/ 0 h 87"/>
              <a:gd name="T2" fmla="*/ 9525 w 76"/>
              <a:gd name="T3" fmla="*/ 1004 h 87"/>
              <a:gd name="T4" fmla="*/ 1755 w 76"/>
              <a:gd name="T5" fmla="*/ 7938 h 87"/>
              <a:gd name="T6" fmla="*/ 0 w 76"/>
              <a:gd name="T7" fmla="*/ 6843 h 87"/>
              <a:gd name="T8" fmla="*/ 7520 w 76"/>
              <a:gd name="T9" fmla="*/ 0 h 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"/>
              <a:gd name="T16" fmla="*/ 0 h 87"/>
              <a:gd name="T17" fmla="*/ 76 w 76"/>
              <a:gd name="T18" fmla="*/ 87 h 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" h="87">
                <a:moveTo>
                  <a:pt x="60" y="0"/>
                </a:moveTo>
                <a:lnTo>
                  <a:pt x="76" y="11"/>
                </a:lnTo>
                <a:lnTo>
                  <a:pt x="14" y="87"/>
                </a:lnTo>
                <a:lnTo>
                  <a:pt x="0" y="75"/>
                </a:lnTo>
                <a:lnTo>
                  <a:pt x="60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10" name="Freeform 109"/>
          <p:cNvSpPr>
            <a:spLocks/>
          </p:cNvSpPr>
          <p:nvPr/>
        </p:nvSpPr>
        <p:spPr bwMode="auto">
          <a:xfrm>
            <a:off x="2224088" y="3054350"/>
            <a:ext cx="11112" cy="7938"/>
          </a:xfrm>
          <a:custGeom>
            <a:avLst/>
            <a:gdLst>
              <a:gd name="T0" fmla="*/ 9092 w 77"/>
              <a:gd name="T1" fmla="*/ 0 h 87"/>
              <a:gd name="T2" fmla="*/ 11112 w 77"/>
              <a:gd name="T3" fmla="*/ 1095 h 87"/>
              <a:gd name="T4" fmla="*/ 2165 w 77"/>
              <a:gd name="T5" fmla="*/ 7938 h 87"/>
              <a:gd name="T6" fmla="*/ 0 w 77"/>
              <a:gd name="T7" fmla="*/ 6661 h 87"/>
              <a:gd name="T8" fmla="*/ 9092 w 77"/>
              <a:gd name="T9" fmla="*/ 0 h 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7"/>
              <a:gd name="T16" fmla="*/ 0 h 87"/>
              <a:gd name="T17" fmla="*/ 77 w 77"/>
              <a:gd name="T18" fmla="*/ 87 h 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7" h="87">
                <a:moveTo>
                  <a:pt x="63" y="0"/>
                </a:moveTo>
                <a:lnTo>
                  <a:pt x="77" y="12"/>
                </a:lnTo>
                <a:lnTo>
                  <a:pt x="15" y="87"/>
                </a:lnTo>
                <a:lnTo>
                  <a:pt x="0" y="73"/>
                </a:lnTo>
                <a:lnTo>
                  <a:pt x="63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11" name="Freeform 110"/>
          <p:cNvSpPr>
            <a:spLocks/>
          </p:cNvSpPr>
          <p:nvPr/>
        </p:nvSpPr>
        <p:spPr bwMode="auto">
          <a:xfrm>
            <a:off x="2216150" y="3060700"/>
            <a:ext cx="11113" cy="7938"/>
          </a:xfrm>
          <a:custGeom>
            <a:avLst/>
            <a:gdLst>
              <a:gd name="T0" fmla="*/ 9003 w 79"/>
              <a:gd name="T1" fmla="*/ 0 h 86"/>
              <a:gd name="T2" fmla="*/ 11113 w 79"/>
              <a:gd name="T3" fmla="*/ 1292 h 86"/>
              <a:gd name="T4" fmla="*/ 2110 w 79"/>
              <a:gd name="T5" fmla="*/ 7938 h 86"/>
              <a:gd name="T6" fmla="*/ 0 w 79"/>
              <a:gd name="T7" fmla="*/ 6738 h 86"/>
              <a:gd name="T8" fmla="*/ 9003 w 79"/>
              <a:gd name="T9" fmla="*/ 0 h 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"/>
              <a:gd name="T16" fmla="*/ 0 h 86"/>
              <a:gd name="T17" fmla="*/ 79 w 79"/>
              <a:gd name="T18" fmla="*/ 86 h 8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" h="86">
                <a:moveTo>
                  <a:pt x="64" y="0"/>
                </a:moveTo>
                <a:lnTo>
                  <a:pt x="79" y="14"/>
                </a:lnTo>
                <a:lnTo>
                  <a:pt x="15" y="86"/>
                </a:lnTo>
                <a:lnTo>
                  <a:pt x="0" y="73"/>
                </a:lnTo>
                <a:lnTo>
                  <a:pt x="64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12" name="Freeform 111"/>
          <p:cNvSpPr>
            <a:spLocks/>
          </p:cNvSpPr>
          <p:nvPr/>
        </p:nvSpPr>
        <p:spPr bwMode="auto">
          <a:xfrm>
            <a:off x="2208213" y="3067050"/>
            <a:ext cx="9525" cy="6350"/>
          </a:xfrm>
          <a:custGeom>
            <a:avLst/>
            <a:gdLst>
              <a:gd name="T0" fmla="*/ 7761 w 81"/>
              <a:gd name="T1" fmla="*/ 0 h 84"/>
              <a:gd name="T2" fmla="*/ 9525 w 81"/>
              <a:gd name="T3" fmla="*/ 983 h 84"/>
              <a:gd name="T4" fmla="*/ 1646 w 81"/>
              <a:gd name="T5" fmla="*/ 6350 h 84"/>
              <a:gd name="T6" fmla="*/ 0 w 81"/>
              <a:gd name="T7" fmla="*/ 5367 h 84"/>
              <a:gd name="T8" fmla="*/ 7761 w 81"/>
              <a:gd name="T9" fmla="*/ 0 h 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"/>
              <a:gd name="T16" fmla="*/ 0 h 84"/>
              <a:gd name="T17" fmla="*/ 81 w 81"/>
              <a:gd name="T18" fmla="*/ 84 h 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" h="84">
                <a:moveTo>
                  <a:pt x="66" y="0"/>
                </a:moveTo>
                <a:lnTo>
                  <a:pt x="81" y="13"/>
                </a:lnTo>
                <a:lnTo>
                  <a:pt x="14" y="84"/>
                </a:lnTo>
                <a:lnTo>
                  <a:pt x="0" y="71"/>
                </a:lnTo>
                <a:lnTo>
                  <a:pt x="66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13" name="Freeform 112"/>
          <p:cNvSpPr>
            <a:spLocks/>
          </p:cNvSpPr>
          <p:nvPr/>
        </p:nvSpPr>
        <p:spPr bwMode="auto">
          <a:xfrm>
            <a:off x="2198688" y="3073400"/>
            <a:ext cx="11112" cy="6350"/>
          </a:xfrm>
          <a:custGeom>
            <a:avLst/>
            <a:gdLst>
              <a:gd name="T0" fmla="*/ 9215 w 82"/>
              <a:gd name="T1" fmla="*/ 0 h 83"/>
              <a:gd name="T2" fmla="*/ 11112 w 82"/>
              <a:gd name="T3" fmla="*/ 995 h 83"/>
              <a:gd name="T4" fmla="*/ 2033 w 82"/>
              <a:gd name="T5" fmla="*/ 6350 h 83"/>
              <a:gd name="T6" fmla="*/ 0 w 82"/>
              <a:gd name="T7" fmla="*/ 5279 h 83"/>
              <a:gd name="T8" fmla="*/ 9215 w 82"/>
              <a:gd name="T9" fmla="*/ 0 h 8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"/>
              <a:gd name="T16" fmla="*/ 0 h 83"/>
              <a:gd name="T17" fmla="*/ 82 w 82"/>
              <a:gd name="T18" fmla="*/ 83 h 8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" h="83">
                <a:moveTo>
                  <a:pt x="68" y="0"/>
                </a:moveTo>
                <a:lnTo>
                  <a:pt x="82" y="13"/>
                </a:lnTo>
                <a:lnTo>
                  <a:pt x="15" y="83"/>
                </a:lnTo>
                <a:lnTo>
                  <a:pt x="0" y="69"/>
                </a:lnTo>
                <a:lnTo>
                  <a:pt x="68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14" name="Freeform 113"/>
          <p:cNvSpPr>
            <a:spLocks/>
          </p:cNvSpPr>
          <p:nvPr/>
        </p:nvSpPr>
        <p:spPr bwMode="auto">
          <a:xfrm>
            <a:off x="2189163" y="3078163"/>
            <a:ext cx="11112" cy="7937"/>
          </a:xfrm>
          <a:custGeom>
            <a:avLst/>
            <a:gdLst>
              <a:gd name="T0" fmla="*/ 9128 w 84"/>
              <a:gd name="T1" fmla="*/ 0 h 82"/>
              <a:gd name="T2" fmla="*/ 11112 w 84"/>
              <a:gd name="T3" fmla="*/ 1355 h 82"/>
              <a:gd name="T4" fmla="*/ 1720 w 84"/>
              <a:gd name="T5" fmla="*/ 7937 h 82"/>
              <a:gd name="T6" fmla="*/ 0 w 84"/>
              <a:gd name="T7" fmla="*/ 6582 h 82"/>
              <a:gd name="T8" fmla="*/ 9128 w 84"/>
              <a:gd name="T9" fmla="*/ 0 h 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"/>
              <a:gd name="T16" fmla="*/ 0 h 82"/>
              <a:gd name="T17" fmla="*/ 84 w 84"/>
              <a:gd name="T18" fmla="*/ 82 h 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" h="82">
                <a:moveTo>
                  <a:pt x="69" y="0"/>
                </a:moveTo>
                <a:lnTo>
                  <a:pt x="84" y="14"/>
                </a:lnTo>
                <a:lnTo>
                  <a:pt x="13" y="82"/>
                </a:lnTo>
                <a:lnTo>
                  <a:pt x="0" y="68"/>
                </a:lnTo>
                <a:lnTo>
                  <a:pt x="69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15" name="Freeform 114"/>
          <p:cNvSpPr>
            <a:spLocks/>
          </p:cNvSpPr>
          <p:nvPr/>
        </p:nvSpPr>
        <p:spPr bwMode="auto">
          <a:xfrm>
            <a:off x="2179638" y="3084513"/>
            <a:ext cx="11112" cy="7937"/>
          </a:xfrm>
          <a:custGeom>
            <a:avLst/>
            <a:gdLst>
              <a:gd name="T0" fmla="*/ 9372 w 83"/>
              <a:gd name="T1" fmla="*/ 0 h 80"/>
              <a:gd name="T2" fmla="*/ 11112 w 83"/>
              <a:gd name="T3" fmla="*/ 1389 h 80"/>
              <a:gd name="T4" fmla="*/ 1740 w 83"/>
              <a:gd name="T5" fmla="*/ 7937 h 80"/>
              <a:gd name="T6" fmla="*/ 0 w 83"/>
              <a:gd name="T7" fmla="*/ 6548 h 80"/>
              <a:gd name="T8" fmla="*/ 9372 w 83"/>
              <a:gd name="T9" fmla="*/ 0 h 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3"/>
              <a:gd name="T16" fmla="*/ 0 h 80"/>
              <a:gd name="T17" fmla="*/ 83 w 83"/>
              <a:gd name="T18" fmla="*/ 80 h 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3" h="80">
                <a:moveTo>
                  <a:pt x="70" y="0"/>
                </a:moveTo>
                <a:lnTo>
                  <a:pt x="83" y="14"/>
                </a:lnTo>
                <a:lnTo>
                  <a:pt x="13" y="80"/>
                </a:lnTo>
                <a:lnTo>
                  <a:pt x="0" y="66"/>
                </a:lnTo>
                <a:lnTo>
                  <a:pt x="70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16" name="Freeform 115"/>
          <p:cNvSpPr>
            <a:spLocks/>
          </p:cNvSpPr>
          <p:nvPr/>
        </p:nvSpPr>
        <p:spPr bwMode="auto">
          <a:xfrm>
            <a:off x="2170113" y="3090863"/>
            <a:ext cx="11112" cy="6350"/>
          </a:xfrm>
          <a:custGeom>
            <a:avLst/>
            <a:gdLst>
              <a:gd name="T0" fmla="*/ 9413 w 85"/>
              <a:gd name="T1" fmla="*/ 0 h 79"/>
              <a:gd name="T2" fmla="*/ 11112 w 85"/>
              <a:gd name="T3" fmla="*/ 1125 h 79"/>
              <a:gd name="T4" fmla="*/ 1699 w 85"/>
              <a:gd name="T5" fmla="*/ 6350 h 79"/>
              <a:gd name="T6" fmla="*/ 0 w 85"/>
              <a:gd name="T7" fmla="*/ 5064 h 79"/>
              <a:gd name="T8" fmla="*/ 9413 w 85"/>
              <a:gd name="T9" fmla="*/ 0 h 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5"/>
              <a:gd name="T16" fmla="*/ 0 h 79"/>
              <a:gd name="T17" fmla="*/ 85 w 85"/>
              <a:gd name="T18" fmla="*/ 79 h 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5" h="79">
                <a:moveTo>
                  <a:pt x="72" y="0"/>
                </a:moveTo>
                <a:lnTo>
                  <a:pt x="85" y="14"/>
                </a:lnTo>
                <a:lnTo>
                  <a:pt x="13" y="79"/>
                </a:lnTo>
                <a:lnTo>
                  <a:pt x="0" y="63"/>
                </a:lnTo>
                <a:lnTo>
                  <a:pt x="72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17" name="Freeform 116"/>
          <p:cNvSpPr>
            <a:spLocks/>
          </p:cNvSpPr>
          <p:nvPr/>
        </p:nvSpPr>
        <p:spPr bwMode="auto">
          <a:xfrm>
            <a:off x="2160588" y="3095625"/>
            <a:ext cx="11112" cy="7938"/>
          </a:xfrm>
          <a:custGeom>
            <a:avLst/>
            <a:gdLst>
              <a:gd name="T0" fmla="*/ 9470 w 88"/>
              <a:gd name="T1" fmla="*/ 0 h 78"/>
              <a:gd name="T2" fmla="*/ 11112 w 88"/>
              <a:gd name="T3" fmla="*/ 1628 h 78"/>
              <a:gd name="T4" fmla="*/ 1642 w 88"/>
              <a:gd name="T5" fmla="*/ 7938 h 78"/>
              <a:gd name="T6" fmla="*/ 0 w 88"/>
              <a:gd name="T7" fmla="*/ 6310 h 78"/>
              <a:gd name="T8" fmla="*/ 9470 w 88"/>
              <a:gd name="T9" fmla="*/ 0 h 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"/>
              <a:gd name="T16" fmla="*/ 0 h 78"/>
              <a:gd name="T17" fmla="*/ 88 w 88"/>
              <a:gd name="T18" fmla="*/ 78 h 7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" h="78">
                <a:moveTo>
                  <a:pt x="75" y="0"/>
                </a:moveTo>
                <a:lnTo>
                  <a:pt x="88" y="16"/>
                </a:lnTo>
                <a:lnTo>
                  <a:pt x="13" y="78"/>
                </a:lnTo>
                <a:lnTo>
                  <a:pt x="0" y="62"/>
                </a:lnTo>
                <a:lnTo>
                  <a:pt x="75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18" name="Freeform 117"/>
          <p:cNvSpPr>
            <a:spLocks/>
          </p:cNvSpPr>
          <p:nvPr/>
        </p:nvSpPr>
        <p:spPr bwMode="auto">
          <a:xfrm>
            <a:off x="2151063" y="3101975"/>
            <a:ext cx="11112" cy="6350"/>
          </a:xfrm>
          <a:custGeom>
            <a:avLst/>
            <a:gdLst>
              <a:gd name="T0" fmla="*/ 9470 w 88"/>
              <a:gd name="T1" fmla="*/ 0 h 78"/>
              <a:gd name="T2" fmla="*/ 11112 w 88"/>
              <a:gd name="T3" fmla="*/ 1303 h 78"/>
              <a:gd name="T4" fmla="*/ 1389 w 88"/>
              <a:gd name="T5" fmla="*/ 6350 h 78"/>
              <a:gd name="T6" fmla="*/ 0 w 88"/>
              <a:gd name="T7" fmla="*/ 5047 h 78"/>
              <a:gd name="T8" fmla="*/ 9470 w 88"/>
              <a:gd name="T9" fmla="*/ 0 h 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"/>
              <a:gd name="T16" fmla="*/ 0 h 78"/>
              <a:gd name="T17" fmla="*/ 88 w 88"/>
              <a:gd name="T18" fmla="*/ 78 h 7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" h="78">
                <a:moveTo>
                  <a:pt x="75" y="0"/>
                </a:moveTo>
                <a:lnTo>
                  <a:pt x="88" y="16"/>
                </a:lnTo>
                <a:lnTo>
                  <a:pt x="11" y="78"/>
                </a:lnTo>
                <a:lnTo>
                  <a:pt x="0" y="62"/>
                </a:lnTo>
                <a:lnTo>
                  <a:pt x="75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19" name="Freeform 118"/>
          <p:cNvSpPr>
            <a:spLocks/>
          </p:cNvSpPr>
          <p:nvPr/>
        </p:nvSpPr>
        <p:spPr bwMode="auto">
          <a:xfrm>
            <a:off x="2139950" y="3106738"/>
            <a:ext cx="12700" cy="6350"/>
          </a:xfrm>
          <a:custGeom>
            <a:avLst/>
            <a:gdLst>
              <a:gd name="T0" fmla="*/ 11130 w 89"/>
              <a:gd name="T1" fmla="*/ 0 h 75"/>
              <a:gd name="T2" fmla="*/ 12700 w 89"/>
              <a:gd name="T3" fmla="*/ 1355 h 75"/>
              <a:gd name="T4" fmla="*/ 1855 w 89"/>
              <a:gd name="T5" fmla="*/ 6350 h 75"/>
              <a:gd name="T6" fmla="*/ 0 w 89"/>
              <a:gd name="T7" fmla="*/ 4995 h 75"/>
              <a:gd name="T8" fmla="*/ 11130 w 89"/>
              <a:gd name="T9" fmla="*/ 0 h 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9"/>
              <a:gd name="T16" fmla="*/ 0 h 75"/>
              <a:gd name="T17" fmla="*/ 89 w 89"/>
              <a:gd name="T18" fmla="*/ 75 h 7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9" h="75">
                <a:moveTo>
                  <a:pt x="78" y="0"/>
                </a:moveTo>
                <a:lnTo>
                  <a:pt x="89" y="16"/>
                </a:lnTo>
                <a:lnTo>
                  <a:pt x="13" y="75"/>
                </a:lnTo>
                <a:lnTo>
                  <a:pt x="0" y="59"/>
                </a:lnTo>
                <a:lnTo>
                  <a:pt x="78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20" name="Freeform 119"/>
          <p:cNvSpPr>
            <a:spLocks/>
          </p:cNvSpPr>
          <p:nvPr/>
        </p:nvSpPr>
        <p:spPr bwMode="auto">
          <a:xfrm>
            <a:off x="2130425" y="3111500"/>
            <a:ext cx="11113" cy="6350"/>
          </a:xfrm>
          <a:custGeom>
            <a:avLst/>
            <a:gdLst>
              <a:gd name="T0" fmla="*/ 9525 w 91"/>
              <a:gd name="T1" fmla="*/ 0 h 73"/>
              <a:gd name="T2" fmla="*/ 11113 w 91"/>
              <a:gd name="T3" fmla="*/ 1392 h 73"/>
              <a:gd name="T4" fmla="*/ 1465 w 91"/>
              <a:gd name="T5" fmla="*/ 6350 h 73"/>
              <a:gd name="T6" fmla="*/ 0 w 91"/>
              <a:gd name="T7" fmla="*/ 4871 h 73"/>
              <a:gd name="T8" fmla="*/ 9525 w 91"/>
              <a:gd name="T9" fmla="*/ 0 h 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"/>
              <a:gd name="T16" fmla="*/ 0 h 73"/>
              <a:gd name="T17" fmla="*/ 91 w 91"/>
              <a:gd name="T18" fmla="*/ 73 h 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" h="73">
                <a:moveTo>
                  <a:pt x="78" y="0"/>
                </a:moveTo>
                <a:lnTo>
                  <a:pt x="91" y="16"/>
                </a:lnTo>
                <a:lnTo>
                  <a:pt x="12" y="73"/>
                </a:lnTo>
                <a:lnTo>
                  <a:pt x="0" y="56"/>
                </a:lnTo>
                <a:lnTo>
                  <a:pt x="78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21" name="Freeform 120"/>
          <p:cNvSpPr>
            <a:spLocks/>
          </p:cNvSpPr>
          <p:nvPr/>
        </p:nvSpPr>
        <p:spPr bwMode="auto">
          <a:xfrm>
            <a:off x="2119313" y="3116263"/>
            <a:ext cx="12700" cy="6350"/>
          </a:xfrm>
          <a:custGeom>
            <a:avLst/>
            <a:gdLst>
              <a:gd name="T0" fmla="*/ 11025 w 91"/>
              <a:gd name="T1" fmla="*/ 0 h 72"/>
              <a:gd name="T2" fmla="*/ 12700 w 91"/>
              <a:gd name="T3" fmla="*/ 1499 h 72"/>
              <a:gd name="T4" fmla="*/ 1675 w 91"/>
              <a:gd name="T5" fmla="*/ 6350 h 72"/>
              <a:gd name="T6" fmla="*/ 0 w 91"/>
              <a:gd name="T7" fmla="*/ 4939 h 72"/>
              <a:gd name="T8" fmla="*/ 11025 w 91"/>
              <a:gd name="T9" fmla="*/ 0 h 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"/>
              <a:gd name="T16" fmla="*/ 0 h 72"/>
              <a:gd name="T17" fmla="*/ 91 w 91"/>
              <a:gd name="T18" fmla="*/ 72 h 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" h="72">
                <a:moveTo>
                  <a:pt x="79" y="0"/>
                </a:moveTo>
                <a:lnTo>
                  <a:pt x="91" y="17"/>
                </a:lnTo>
                <a:lnTo>
                  <a:pt x="12" y="72"/>
                </a:lnTo>
                <a:lnTo>
                  <a:pt x="0" y="56"/>
                </a:lnTo>
                <a:lnTo>
                  <a:pt x="79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22" name="Freeform 121"/>
          <p:cNvSpPr>
            <a:spLocks/>
          </p:cNvSpPr>
          <p:nvPr/>
        </p:nvSpPr>
        <p:spPr bwMode="auto">
          <a:xfrm>
            <a:off x="2108200" y="3121025"/>
            <a:ext cx="12700" cy="6350"/>
          </a:xfrm>
          <a:custGeom>
            <a:avLst/>
            <a:gdLst>
              <a:gd name="T0" fmla="*/ 11079 w 94"/>
              <a:gd name="T1" fmla="*/ 0 h 69"/>
              <a:gd name="T2" fmla="*/ 12700 w 94"/>
              <a:gd name="T3" fmla="*/ 1472 h 69"/>
              <a:gd name="T4" fmla="*/ 1486 w 94"/>
              <a:gd name="T5" fmla="*/ 6350 h 69"/>
              <a:gd name="T6" fmla="*/ 0 w 94"/>
              <a:gd name="T7" fmla="*/ 4970 h 69"/>
              <a:gd name="T8" fmla="*/ 11079 w 94"/>
              <a:gd name="T9" fmla="*/ 0 h 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4"/>
              <a:gd name="T16" fmla="*/ 0 h 69"/>
              <a:gd name="T17" fmla="*/ 94 w 94"/>
              <a:gd name="T18" fmla="*/ 69 h 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4" h="69">
                <a:moveTo>
                  <a:pt x="82" y="0"/>
                </a:moveTo>
                <a:lnTo>
                  <a:pt x="94" y="16"/>
                </a:lnTo>
                <a:lnTo>
                  <a:pt x="11" y="69"/>
                </a:lnTo>
                <a:lnTo>
                  <a:pt x="0" y="54"/>
                </a:lnTo>
                <a:lnTo>
                  <a:pt x="82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23" name="Freeform 122"/>
          <p:cNvSpPr>
            <a:spLocks/>
          </p:cNvSpPr>
          <p:nvPr/>
        </p:nvSpPr>
        <p:spPr bwMode="auto">
          <a:xfrm>
            <a:off x="2097088" y="3125788"/>
            <a:ext cx="12700" cy="6350"/>
          </a:xfrm>
          <a:custGeom>
            <a:avLst/>
            <a:gdLst>
              <a:gd name="T0" fmla="*/ 11198 w 93"/>
              <a:gd name="T1" fmla="*/ 0 h 67"/>
              <a:gd name="T2" fmla="*/ 12700 w 93"/>
              <a:gd name="T3" fmla="*/ 1422 h 67"/>
              <a:gd name="T4" fmla="*/ 1366 w 93"/>
              <a:gd name="T5" fmla="*/ 6350 h 67"/>
              <a:gd name="T6" fmla="*/ 0 w 93"/>
              <a:gd name="T7" fmla="*/ 4739 h 67"/>
              <a:gd name="T8" fmla="*/ 11198 w 93"/>
              <a:gd name="T9" fmla="*/ 0 h 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3"/>
              <a:gd name="T16" fmla="*/ 0 h 67"/>
              <a:gd name="T17" fmla="*/ 93 w 93"/>
              <a:gd name="T18" fmla="*/ 67 h 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3" h="67">
                <a:moveTo>
                  <a:pt x="82" y="0"/>
                </a:moveTo>
                <a:lnTo>
                  <a:pt x="93" y="15"/>
                </a:lnTo>
                <a:lnTo>
                  <a:pt x="10" y="67"/>
                </a:lnTo>
                <a:lnTo>
                  <a:pt x="0" y="50"/>
                </a:lnTo>
                <a:lnTo>
                  <a:pt x="82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24" name="Freeform 123"/>
          <p:cNvSpPr>
            <a:spLocks/>
          </p:cNvSpPr>
          <p:nvPr/>
        </p:nvSpPr>
        <p:spPr bwMode="auto">
          <a:xfrm>
            <a:off x="2085975" y="3130550"/>
            <a:ext cx="12700" cy="6350"/>
          </a:xfrm>
          <a:custGeom>
            <a:avLst/>
            <a:gdLst>
              <a:gd name="T0" fmla="*/ 11349 w 94"/>
              <a:gd name="T1" fmla="*/ 0 h 68"/>
              <a:gd name="T2" fmla="*/ 12700 w 94"/>
              <a:gd name="T3" fmla="*/ 1588 h 68"/>
              <a:gd name="T4" fmla="*/ 1351 w 94"/>
              <a:gd name="T5" fmla="*/ 6350 h 68"/>
              <a:gd name="T6" fmla="*/ 0 w 94"/>
              <a:gd name="T7" fmla="*/ 4669 h 68"/>
              <a:gd name="T8" fmla="*/ 11349 w 94"/>
              <a:gd name="T9" fmla="*/ 0 h 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4"/>
              <a:gd name="T16" fmla="*/ 0 h 68"/>
              <a:gd name="T17" fmla="*/ 94 w 94"/>
              <a:gd name="T18" fmla="*/ 68 h 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4" h="68">
                <a:moveTo>
                  <a:pt x="84" y="0"/>
                </a:moveTo>
                <a:lnTo>
                  <a:pt x="94" y="17"/>
                </a:lnTo>
                <a:lnTo>
                  <a:pt x="10" y="68"/>
                </a:lnTo>
                <a:lnTo>
                  <a:pt x="0" y="50"/>
                </a:lnTo>
                <a:lnTo>
                  <a:pt x="84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25" name="Freeform 124"/>
          <p:cNvSpPr>
            <a:spLocks/>
          </p:cNvSpPr>
          <p:nvPr/>
        </p:nvSpPr>
        <p:spPr bwMode="auto">
          <a:xfrm>
            <a:off x="2074863" y="3135313"/>
            <a:ext cx="12700" cy="4762"/>
          </a:xfrm>
          <a:custGeom>
            <a:avLst/>
            <a:gdLst>
              <a:gd name="T0" fmla="*/ 11363 w 95"/>
              <a:gd name="T1" fmla="*/ 0 h 65"/>
              <a:gd name="T2" fmla="*/ 12700 w 95"/>
              <a:gd name="T3" fmla="*/ 1319 h 65"/>
              <a:gd name="T4" fmla="*/ 1337 w 95"/>
              <a:gd name="T5" fmla="*/ 4762 h 65"/>
              <a:gd name="T6" fmla="*/ 0 w 95"/>
              <a:gd name="T7" fmla="*/ 3517 h 65"/>
              <a:gd name="T8" fmla="*/ 11363 w 95"/>
              <a:gd name="T9" fmla="*/ 0 h 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5"/>
              <a:gd name="T16" fmla="*/ 0 h 65"/>
              <a:gd name="T17" fmla="*/ 95 w 95"/>
              <a:gd name="T18" fmla="*/ 65 h 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5" h="65">
                <a:moveTo>
                  <a:pt x="85" y="0"/>
                </a:moveTo>
                <a:lnTo>
                  <a:pt x="95" y="18"/>
                </a:lnTo>
                <a:lnTo>
                  <a:pt x="10" y="65"/>
                </a:lnTo>
                <a:lnTo>
                  <a:pt x="0" y="48"/>
                </a:lnTo>
                <a:lnTo>
                  <a:pt x="85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26" name="Freeform 125"/>
          <p:cNvSpPr>
            <a:spLocks/>
          </p:cNvSpPr>
          <p:nvPr/>
        </p:nvSpPr>
        <p:spPr bwMode="auto">
          <a:xfrm>
            <a:off x="2063750" y="3138488"/>
            <a:ext cx="12700" cy="6350"/>
          </a:xfrm>
          <a:custGeom>
            <a:avLst/>
            <a:gdLst>
              <a:gd name="T0" fmla="*/ 11377 w 96"/>
              <a:gd name="T1" fmla="*/ 0 h 63"/>
              <a:gd name="T2" fmla="*/ 12700 w 96"/>
              <a:gd name="T3" fmla="*/ 1713 h 63"/>
              <a:gd name="T4" fmla="*/ 1191 w 96"/>
              <a:gd name="T5" fmla="*/ 6350 h 63"/>
              <a:gd name="T6" fmla="*/ 0 w 96"/>
              <a:gd name="T7" fmla="*/ 4435 h 63"/>
              <a:gd name="T8" fmla="*/ 11377 w 96"/>
              <a:gd name="T9" fmla="*/ 0 h 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"/>
              <a:gd name="T16" fmla="*/ 0 h 63"/>
              <a:gd name="T17" fmla="*/ 96 w 96"/>
              <a:gd name="T18" fmla="*/ 63 h 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" h="63">
                <a:moveTo>
                  <a:pt x="86" y="0"/>
                </a:moveTo>
                <a:lnTo>
                  <a:pt x="96" y="17"/>
                </a:lnTo>
                <a:lnTo>
                  <a:pt x="9" y="63"/>
                </a:lnTo>
                <a:lnTo>
                  <a:pt x="0" y="44"/>
                </a:lnTo>
                <a:lnTo>
                  <a:pt x="86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27" name="Freeform 126"/>
          <p:cNvSpPr>
            <a:spLocks/>
          </p:cNvSpPr>
          <p:nvPr/>
        </p:nvSpPr>
        <p:spPr bwMode="auto">
          <a:xfrm>
            <a:off x="2052638" y="3143250"/>
            <a:ext cx="12700" cy="4763"/>
          </a:xfrm>
          <a:custGeom>
            <a:avLst/>
            <a:gdLst>
              <a:gd name="T0" fmla="*/ 11522 w 97"/>
              <a:gd name="T1" fmla="*/ 0 h 62"/>
              <a:gd name="T2" fmla="*/ 12700 w 97"/>
              <a:gd name="T3" fmla="*/ 1460 h 62"/>
              <a:gd name="T4" fmla="*/ 1178 w 97"/>
              <a:gd name="T5" fmla="*/ 4763 h 62"/>
              <a:gd name="T6" fmla="*/ 0 w 97"/>
              <a:gd name="T7" fmla="*/ 3457 h 62"/>
              <a:gd name="T8" fmla="*/ 11522 w 97"/>
              <a:gd name="T9" fmla="*/ 0 h 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7"/>
              <a:gd name="T16" fmla="*/ 0 h 62"/>
              <a:gd name="T17" fmla="*/ 97 w 97"/>
              <a:gd name="T18" fmla="*/ 62 h 6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7" h="62">
                <a:moveTo>
                  <a:pt x="88" y="0"/>
                </a:moveTo>
                <a:lnTo>
                  <a:pt x="97" y="19"/>
                </a:lnTo>
                <a:lnTo>
                  <a:pt x="9" y="62"/>
                </a:lnTo>
                <a:lnTo>
                  <a:pt x="0" y="45"/>
                </a:lnTo>
                <a:lnTo>
                  <a:pt x="88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28" name="Freeform 127"/>
          <p:cNvSpPr>
            <a:spLocks/>
          </p:cNvSpPr>
          <p:nvPr/>
        </p:nvSpPr>
        <p:spPr bwMode="auto">
          <a:xfrm>
            <a:off x="2039938" y="3146425"/>
            <a:ext cx="14287" cy="4763"/>
          </a:xfrm>
          <a:custGeom>
            <a:avLst/>
            <a:gdLst>
              <a:gd name="T0" fmla="*/ 12961 w 97"/>
              <a:gd name="T1" fmla="*/ 0 h 59"/>
              <a:gd name="T2" fmla="*/ 14287 w 97"/>
              <a:gd name="T3" fmla="*/ 1372 h 59"/>
              <a:gd name="T4" fmla="*/ 1326 w 97"/>
              <a:gd name="T5" fmla="*/ 4763 h 59"/>
              <a:gd name="T6" fmla="*/ 0 w 97"/>
              <a:gd name="T7" fmla="*/ 3229 h 59"/>
              <a:gd name="T8" fmla="*/ 12961 w 97"/>
              <a:gd name="T9" fmla="*/ 0 h 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7"/>
              <a:gd name="T16" fmla="*/ 0 h 59"/>
              <a:gd name="T17" fmla="*/ 97 w 97"/>
              <a:gd name="T18" fmla="*/ 59 h 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7" h="59">
                <a:moveTo>
                  <a:pt x="88" y="0"/>
                </a:moveTo>
                <a:lnTo>
                  <a:pt x="97" y="17"/>
                </a:lnTo>
                <a:lnTo>
                  <a:pt x="9" y="59"/>
                </a:lnTo>
                <a:lnTo>
                  <a:pt x="0" y="40"/>
                </a:lnTo>
                <a:lnTo>
                  <a:pt x="88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29" name="Freeform 128"/>
          <p:cNvSpPr>
            <a:spLocks/>
          </p:cNvSpPr>
          <p:nvPr/>
        </p:nvSpPr>
        <p:spPr bwMode="auto">
          <a:xfrm>
            <a:off x="2028825" y="3149600"/>
            <a:ext cx="12700" cy="6350"/>
          </a:xfrm>
          <a:custGeom>
            <a:avLst/>
            <a:gdLst>
              <a:gd name="T0" fmla="*/ 11557 w 100"/>
              <a:gd name="T1" fmla="*/ 0 h 58"/>
              <a:gd name="T2" fmla="*/ 12700 w 100"/>
              <a:gd name="T3" fmla="*/ 2080 h 58"/>
              <a:gd name="T4" fmla="*/ 1143 w 100"/>
              <a:gd name="T5" fmla="*/ 6350 h 58"/>
              <a:gd name="T6" fmla="*/ 0 w 100"/>
              <a:gd name="T7" fmla="*/ 4489 h 58"/>
              <a:gd name="T8" fmla="*/ 11557 w 100"/>
              <a:gd name="T9" fmla="*/ 0 h 5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"/>
              <a:gd name="T16" fmla="*/ 0 h 58"/>
              <a:gd name="T17" fmla="*/ 100 w 100"/>
              <a:gd name="T18" fmla="*/ 58 h 5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" h="58">
                <a:moveTo>
                  <a:pt x="91" y="0"/>
                </a:moveTo>
                <a:lnTo>
                  <a:pt x="100" y="19"/>
                </a:lnTo>
                <a:lnTo>
                  <a:pt x="9" y="58"/>
                </a:lnTo>
                <a:lnTo>
                  <a:pt x="0" y="41"/>
                </a:lnTo>
                <a:lnTo>
                  <a:pt x="91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30" name="Freeform 129"/>
          <p:cNvSpPr>
            <a:spLocks/>
          </p:cNvSpPr>
          <p:nvPr/>
        </p:nvSpPr>
        <p:spPr bwMode="auto">
          <a:xfrm>
            <a:off x="2016125" y="3154363"/>
            <a:ext cx="14288" cy="4762"/>
          </a:xfrm>
          <a:custGeom>
            <a:avLst/>
            <a:gdLst>
              <a:gd name="T0" fmla="*/ 12989 w 99"/>
              <a:gd name="T1" fmla="*/ 0 h 54"/>
              <a:gd name="T2" fmla="*/ 14288 w 99"/>
              <a:gd name="T3" fmla="*/ 1499 h 54"/>
              <a:gd name="T4" fmla="*/ 1010 w 99"/>
              <a:gd name="T5" fmla="*/ 4762 h 54"/>
              <a:gd name="T6" fmla="*/ 0 w 99"/>
              <a:gd name="T7" fmla="*/ 3175 h 54"/>
              <a:gd name="T8" fmla="*/ 12989 w 99"/>
              <a:gd name="T9" fmla="*/ 0 h 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"/>
              <a:gd name="T16" fmla="*/ 0 h 54"/>
              <a:gd name="T17" fmla="*/ 99 w 99"/>
              <a:gd name="T18" fmla="*/ 54 h 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" h="54">
                <a:moveTo>
                  <a:pt x="90" y="0"/>
                </a:moveTo>
                <a:lnTo>
                  <a:pt x="99" y="17"/>
                </a:lnTo>
                <a:lnTo>
                  <a:pt x="7" y="54"/>
                </a:lnTo>
                <a:lnTo>
                  <a:pt x="0" y="36"/>
                </a:lnTo>
                <a:lnTo>
                  <a:pt x="90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31" name="Freeform 130"/>
          <p:cNvSpPr>
            <a:spLocks/>
          </p:cNvSpPr>
          <p:nvPr/>
        </p:nvSpPr>
        <p:spPr bwMode="auto">
          <a:xfrm>
            <a:off x="2005013" y="3157538"/>
            <a:ext cx="12700" cy="4762"/>
          </a:xfrm>
          <a:custGeom>
            <a:avLst/>
            <a:gdLst>
              <a:gd name="T0" fmla="*/ 11802 w 99"/>
              <a:gd name="T1" fmla="*/ 0 h 54"/>
              <a:gd name="T2" fmla="*/ 12700 w 99"/>
              <a:gd name="T3" fmla="*/ 1587 h 54"/>
              <a:gd name="T4" fmla="*/ 898 w 99"/>
              <a:gd name="T5" fmla="*/ 4762 h 54"/>
              <a:gd name="T6" fmla="*/ 0 w 99"/>
              <a:gd name="T7" fmla="*/ 3175 h 54"/>
              <a:gd name="T8" fmla="*/ 11802 w 99"/>
              <a:gd name="T9" fmla="*/ 0 h 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"/>
              <a:gd name="T16" fmla="*/ 0 h 54"/>
              <a:gd name="T17" fmla="*/ 99 w 99"/>
              <a:gd name="T18" fmla="*/ 54 h 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" h="54">
                <a:moveTo>
                  <a:pt x="92" y="0"/>
                </a:moveTo>
                <a:lnTo>
                  <a:pt x="99" y="18"/>
                </a:lnTo>
                <a:lnTo>
                  <a:pt x="7" y="54"/>
                </a:lnTo>
                <a:lnTo>
                  <a:pt x="0" y="36"/>
                </a:lnTo>
                <a:lnTo>
                  <a:pt x="92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32" name="Freeform 131"/>
          <p:cNvSpPr>
            <a:spLocks/>
          </p:cNvSpPr>
          <p:nvPr/>
        </p:nvSpPr>
        <p:spPr bwMode="auto">
          <a:xfrm>
            <a:off x="1992313" y="3160713"/>
            <a:ext cx="12700" cy="3175"/>
          </a:xfrm>
          <a:custGeom>
            <a:avLst/>
            <a:gdLst>
              <a:gd name="T0" fmla="*/ 11811 w 100"/>
              <a:gd name="T1" fmla="*/ 0 h 51"/>
              <a:gd name="T2" fmla="*/ 12700 w 100"/>
              <a:gd name="T3" fmla="*/ 1121 h 51"/>
              <a:gd name="T4" fmla="*/ 762 w 100"/>
              <a:gd name="T5" fmla="*/ 3175 h 51"/>
              <a:gd name="T6" fmla="*/ 0 w 100"/>
              <a:gd name="T7" fmla="*/ 1930 h 51"/>
              <a:gd name="T8" fmla="*/ 11811 w 100"/>
              <a:gd name="T9" fmla="*/ 0 h 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"/>
              <a:gd name="T16" fmla="*/ 0 h 51"/>
              <a:gd name="T17" fmla="*/ 100 w 100"/>
              <a:gd name="T18" fmla="*/ 51 h 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" h="51">
                <a:moveTo>
                  <a:pt x="93" y="0"/>
                </a:moveTo>
                <a:lnTo>
                  <a:pt x="100" y="18"/>
                </a:lnTo>
                <a:lnTo>
                  <a:pt x="6" y="51"/>
                </a:lnTo>
                <a:lnTo>
                  <a:pt x="0" y="31"/>
                </a:lnTo>
                <a:lnTo>
                  <a:pt x="93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33" name="Freeform 132"/>
          <p:cNvSpPr>
            <a:spLocks/>
          </p:cNvSpPr>
          <p:nvPr/>
        </p:nvSpPr>
        <p:spPr bwMode="auto">
          <a:xfrm>
            <a:off x="1979613" y="3162300"/>
            <a:ext cx="12700" cy="4763"/>
          </a:xfrm>
          <a:custGeom>
            <a:avLst/>
            <a:gdLst>
              <a:gd name="T0" fmla="*/ 11946 w 101"/>
              <a:gd name="T1" fmla="*/ 0 h 51"/>
              <a:gd name="T2" fmla="*/ 12700 w 101"/>
              <a:gd name="T3" fmla="*/ 1868 h 51"/>
              <a:gd name="T4" fmla="*/ 754 w 101"/>
              <a:gd name="T5" fmla="*/ 4763 h 51"/>
              <a:gd name="T6" fmla="*/ 0 w 101"/>
              <a:gd name="T7" fmla="*/ 2989 h 51"/>
              <a:gd name="T8" fmla="*/ 11946 w 101"/>
              <a:gd name="T9" fmla="*/ 0 h 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51"/>
              <a:gd name="T17" fmla="*/ 101 w 101"/>
              <a:gd name="T18" fmla="*/ 51 h 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51">
                <a:moveTo>
                  <a:pt x="95" y="0"/>
                </a:moveTo>
                <a:lnTo>
                  <a:pt x="101" y="20"/>
                </a:lnTo>
                <a:lnTo>
                  <a:pt x="6" y="51"/>
                </a:lnTo>
                <a:lnTo>
                  <a:pt x="0" y="32"/>
                </a:lnTo>
                <a:lnTo>
                  <a:pt x="95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34" name="Freeform 133"/>
          <p:cNvSpPr>
            <a:spLocks/>
          </p:cNvSpPr>
          <p:nvPr/>
        </p:nvSpPr>
        <p:spPr bwMode="auto">
          <a:xfrm>
            <a:off x="1966913" y="3165475"/>
            <a:ext cx="14287" cy="4763"/>
          </a:xfrm>
          <a:custGeom>
            <a:avLst/>
            <a:gdLst>
              <a:gd name="T0" fmla="*/ 13438 w 101"/>
              <a:gd name="T1" fmla="*/ 0 h 47"/>
              <a:gd name="T2" fmla="*/ 14287 w 101"/>
              <a:gd name="T3" fmla="*/ 1925 h 47"/>
              <a:gd name="T4" fmla="*/ 849 w 101"/>
              <a:gd name="T5" fmla="*/ 4763 h 47"/>
              <a:gd name="T6" fmla="*/ 0 w 101"/>
              <a:gd name="T7" fmla="*/ 2736 h 47"/>
              <a:gd name="T8" fmla="*/ 13438 w 101"/>
              <a:gd name="T9" fmla="*/ 0 h 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47"/>
              <a:gd name="T17" fmla="*/ 101 w 101"/>
              <a:gd name="T18" fmla="*/ 47 h 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47">
                <a:moveTo>
                  <a:pt x="95" y="0"/>
                </a:moveTo>
                <a:lnTo>
                  <a:pt x="101" y="19"/>
                </a:lnTo>
                <a:lnTo>
                  <a:pt x="6" y="47"/>
                </a:lnTo>
                <a:lnTo>
                  <a:pt x="0" y="27"/>
                </a:lnTo>
                <a:lnTo>
                  <a:pt x="95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35" name="Freeform 134"/>
          <p:cNvSpPr>
            <a:spLocks/>
          </p:cNvSpPr>
          <p:nvPr/>
        </p:nvSpPr>
        <p:spPr bwMode="auto">
          <a:xfrm>
            <a:off x="1954213" y="3168650"/>
            <a:ext cx="14287" cy="3175"/>
          </a:xfrm>
          <a:custGeom>
            <a:avLst/>
            <a:gdLst>
              <a:gd name="T0" fmla="*/ 13438 w 101"/>
              <a:gd name="T1" fmla="*/ 0 h 46"/>
              <a:gd name="T2" fmla="*/ 14287 w 101"/>
              <a:gd name="T3" fmla="*/ 1380 h 46"/>
              <a:gd name="T4" fmla="*/ 707 w 101"/>
              <a:gd name="T5" fmla="*/ 3175 h 46"/>
              <a:gd name="T6" fmla="*/ 0 w 101"/>
              <a:gd name="T7" fmla="*/ 1795 h 46"/>
              <a:gd name="T8" fmla="*/ 13438 w 101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46"/>
              <a:gd name="T17" fmla="*/ 101 w 101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46">
                <a:moveTo>
                  <a:pt x="95" y="0"/>
                </a:moveTo>
                <a:lnTo>
                  <a:pt x="101" y="20"/>
                </a:lnTo>
                <a:lnTo>
                  <a:pt x="5" y="46"/>
                </a:lnTo>
                <a:lnTo>
                  <a:pt x="0" y="26"/>
                </a:lnTo>
                <a:lnTo>
                  <a:pt x="95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36" name="Freeform 135"/>
          <p:cNvSpPr>
            <a:spLocks/>
          </p:cNvSpPr>
          <p:nvPr/>
        </p:nvSpPr>
        <p:spPr bwMode="auto">
          <a:xfrm>
            <a:off x="1941513" y="3170238"/>
            <a:ext cx="14287" cy="3175"/>
          </a:xfrm>
          <a:custGeom>
            <a:avLst/>
            <a:gdLst>
              <a:gd name="T0" fmla="*/ 13593 w 103"/>
              <a:gd name="T1" fmla="*/ 0 h 43"/>
              <a:gd name="T2" fmla="*/ 14287 w 103"/>
              <a:gd name="T3" fmla="*/ 1477 h 43"/>
              <a:gd name="T4" fmla="*/ 694 w 103"/>
              <a:gd name="T5" fmla="*/ 3175 h 43"/>
              <a:gd name="T6" fmla="*/ 0 w 103"/>
              <a:gd name="T7" fmla="*/ 1846 h 43"/>
              <a:gd name="T8" fmla="*/ 13593 w 103"/>
              <a:gd name="T9" fmla="*/ 0 h 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3"/>
              <a:gd name="T16" fmla="*/ 0 h 43"/>
              <a:gd name="T17" fmla="*/ 103 w 103"/>
              <a:gd name="T18" fmla="*/ 43 h 4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3" h="43">
                <a:moveTo>
                  <a:pt x="98" y="0"/>
                </a:moveTo>
                <a:lnTo>
                  <a:pt x="103" y="20"/>
                </a:lnTo>
                <a:lnTo>
                  <a:pt x="5" y="43"/>
                </a:lnTo>
                <a:lnTo>
                  <a:pt x="0" y="25"/>
                </a:lnTo>
                <a:lnTo>
                  <a:pt x="98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37" name="Freeform 136"/>
          <p:cNvSpPr>
            <a:spLocks/>
          </p:cNvSpPr>
          <p:nvPr/>
        </p:nvSpPr>
        <p:spPr bwMode="auto">
          <a:xfrm>
            <a:off x="1928813" y="3171825"/>
            <a:ext cx="12700" cy="4763"/>
          </a:xfrm>
          <a:custGeom>
            <a:avLst/>
            <a:gdLst>
              <a:gd name="T0" fmla="*/ 12083 w 103"/>
              <a:gd name="T1" fmla="*/ 0 h 40"/>
              <a:gd name="T2" fmla="*/ 12700 w 103"/>
              <a:gd name="T3" fmla="*/ 2143 h 40"/>
              <a:gd name="T4" fmla="*/ 617 w 103"/>
              <a:gd name="T5" fmla="*/ 4763 h 40"/>
              <a:gd name="T6" fmla="*/ 0 w 103"/>
              <a:gd name="T7" fmla="*/ 2501 h 40"/>
              <a:gd name="T8" fmla="*/ 12083 w 103"/>
              <a:gd name="T9" fmla="*/ 0 h 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3"/>
              <a:gd name="T16" fmla="*/ 0 h 40"/>
              <a:gd name="T17" fmla="*/ 103 w 103"/>
              <a:gd name="T18" fmla="*/ 40 h 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3" h="40">
                <a:moveTo>
                  <a:pt x="98" y="0"/>
                </a:moveTo>
                <a:lnTo>
                  <a:pt x="103" y="18"/>
                </a:lnTo>
                <a:lnTo>
                  <a:pt x="5" y="40"/>
                </a:lnTo>
                <a:lnTo>
                  <a:pt x="0" y="21"/>
                </a:lnTo>
                <a:lnTo>
                  <a:pt x="98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38" name="Freeform 137"/>
          <p:cNvSpPr>
            <a:spLocks/>
          </p:cNvSpPr>
          <p:nvPr/>
        </p:nvSpPr>
        <p:spPr bwMode="auto">
          <a:xfrm>
            <a:off x="1916113" y="3173413"/>
            <a:ext cx="12700" cy="4762"/>
          </a:xfrm>
          <a:custGeom>
            <a:avLst/>
            <a:gdLst>
              <a:gd name="T0" fmla="*/ 12089 w 104"/>
              <a:gd name="T1" fmla="*/ 0 h 38"/>
              <a:gd name="T2" fmla="*/ 12700 w 104"/>
              <a:gd name="T3" fmla="*/ 2381 h 38"/>
              <a:gd name="T4" fmla="*/ 488 w 104"/>
              <a:gd name="T5" fmla="*/ 4762 h 38"/>
              <a:gd name="T6" fmla="*/ 0 w 104"/>
              <a:gd name="T7" fmla="*/ 2381 h 38"/>
              <a:gd name="T8" fmla="*/ 12089 w 104"/>
              <a:gd name="T9" fmla="*/ 0 h 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4"/>
              <a:gd name="T16" fmla="*/ 0 h 38"/>
              <a:gd name="T17" fmla="*/ 104 w 104"/>
              <a:gd name="T18" fmla="*/ 38 h 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4" h="38">
                <a:moveTo>
                  <a:pt x="99" y="0"/>
                </a:moveTo>
                <a:lnTo>
                  <a:pt x="104" y="19"/>
                </a:lnTo>
                <a:lnTo>
                  <a:pt x="4" y="38"/>
                </a:lnTo>
                <a:lnTo>
                  <a:pt x="0" y="19"/>
                </a:lnTo>
                <a:lnTo>
                  <a:pt x="99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39" name="Freeform 138"/>
          <p:cNvSpPr>
            <a:spLocks/>
          </p:cNvSpPr>
          <p:nvPr/>
        </p:nvSpPr>
        <p:spPr bwMode="auto">
          <a:xfrm>
            <a:off x="1901825" y="3176588"/>
            <a:ext cx="14288" cy="1587"/>
          </a:xfrm>
          <a:custGeom>
            <a:avLst/>
            <a:gdLst>
              <a:gd name="T0" fmla="*/ 13733 w 103"/>
              <a:gd name="T1" fmla="*/ 0 h 36"/>
              <a:gd name="T2" fmla="*/ 14288 w 103"/>
              <a:gd name="T3" fmla="*/ 838 h 36"/>
              <a:gd name="T4" fmla="*/ 277 w 103"/>
              <a:gd name="T5" fmla="*/ 1587 h 36"/>
              <a:gd name="T6" fmla="*/ 0 w 103"/>
              <a:gd name="T7" fmla="*/ 705 h 36"/>
              <a:gd name="T8" fmla="*/ 13733 w 103"/>
              <a:gd name="T9" fmla="*/ 0 h 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3"/>
              <a:gd name="T16" fmla="*/ 0 h 36"/>
              <a:gd name="T17" fmla="*/ 103 w 103"/>
              <a:gd name="T18" fmla="*/ 36 h 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3" h="36">
                <a:moveTo>
                  <a:pt x="99" y="0"/>
                </a:moveTo>
                <a:lnTo>
                  <a:pt x="103" y="19"/>
                </a:lnTo>
                <a:lnTo>
                  <a:pt x="2" y="36"/>
                </a:lnTo>
                <a:lnTo>
                  <a:pt x="0" y="16"/>
                </a:lnTo>
                <a:lnTo>
                  <a:pt x="99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40" name="Freeform 139"/>
          <p:cNvSpPr>
            <a:spLocks/>
          </p:cNvSpPr>
          <p:nvPr/>
        </p:nvSpPr>
        <p:spPr bwMode="auto">
          <a:xfrm>
            <a:off x="1889125" y="3176588"/>
            <a:ext cx="12700" cy="3175"/>
          </a:xfrm>
          <a:custGeom>
            <a:avLst/>
            <a:gdLst>
              <a:gd name="T0" fmla="*/ 12451 w 102"/>
              <a:gd name="T1" fmla="*/ 0 h 34"/>
              <a:gd name="T2" fmla="*/ 12700 w 102"/>
              <a:gd name="T3" fmla="*/ 1868 h 34"/>
              <a:gd name="T4" fmla="*/ 249 w 102"/>
              <a:gd name="T5" fmla="*/ 3175 h 34"/>
              <a:gd name="T6" fmla="*/ 0 w 102"/>
              <a:gd name="T7" fmla="*/ 1307 h 34"/>
              <a:gd name="T8" fmla="*/ 12451 w 102"/>
              <a:gd name="T9" fmla="*/ 0 h 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2"/>
              <a:gd name="T16" fmla="*/ 0 h 34"/>
              <a:gd name="T17" fmla="*/ 102 w 102"/>
              <a:gd name="T18" fmla="*/ 34 h 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2" h="34">
                <a:moveTo>
                  <a:pt x="100" y="0"/>
                </a:moveTo>
                <a:lnTo>
                  <a:pt x="102" y="20"/>
                </a:lnTo>
                <a:lnTo>
                  <a:pt x="2" y="34"/>
                </a:lnTo>
                <a:lnTo>
                  <a:pt x="0" y="14"/>
                </a:lnTo>
                <a:lnTo>
                  <a:pt x="100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41" name="Freeform 140"/>
          <p:cNvSpPr>
            <a:spLocks/>
          </p:cNvSpPr>
          <p:nvPr/>
        </p:nvSpPr>
        <p:spPr bwMode="auto">
          <a:xfrm>
            <a:off x="1874838" y="3178175"/>
            <a:ext cx="14287" cy="3175"/>
          </a:xfrm>
          <a:custGeom>
            <a:avLst/>
            <a:gdLst>
              <a:gd name="T0" fmla="*/ 14012 w 104"/>
              <a:gd name="T1" fmla="*/ 0 h 32"/>
              <a:gd name="T2" fmla="*/ 14287 w 104"/>
              <a:gd name="T3" fmla="*/ 1984 h 32"/>
              <a:gd name="T4" fmla="*/ 412 w 104"/>
              <a:gd name="T5" fmla="*/ 3175 h 32"/>
              <a:gd name="T6" fmla="*/ 0 w 104"/>
              <a:gd name="T7" fmla="*/ 1191 h 32"/>
              <a:gd name="T8" fmla="*/ 14012 w 104"/>
              <a:gd name="T9" fmla="*/ 0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4"/>
              <a:gd name="T16" fmla="*/ 0 h 32"/>
              <a:gd name="T17" fmla="*/ 104 w 104"/>
              <a:gd name="T18" fmla="*/ 32 h 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4" h="32">
                <a:moveTo>
                  <a:pt x="102" y="0"/>
                </a:moveTo>
                <a:lnTo>
                  <a:pt x="104" y="20"/>
                </a:lnTo>
                <a:lnTo>
                  <a:pt x="3" y="32"/>
                </a:lnTo>
                <a:lnTo>
                  <a:pt x="0" y="12"/>
                </a:lnTo>
                <a:lnTo>
                  <a:pt x="102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42" name="Freeform 141"/>
          <p:cNvSpPr>
            <a:spLocks/>
          </p:cNvSpPr>
          <p:nvPr/>
        </p:nvSpPr>
        <p:spPr bwMode="auto">
          <a:xfrm>
            <a:off x="1862138" y="3179763"/>
            <a:ext cx="14287" cy="1587"/>
          </a:xfrm>
          <a:custGeom>
            <a:avLst/>
            <a:gdLst>
              <a:gd name="T0" fmla="*/ 13879 w 105"/>
              <a:gd name="T1" fmla="*/ 0 h 28"/>
              <a:gd name="T2" fmla="*/ 14287 w 105"/>
              <a:gd name="T3" fmla="*/ 1134 h 28"/>
              <a:gd name="T4" fmla="*/ 136 w 105"/>
              <a:gd name="T5" fmla="*/ 1587 h 28"/>
              <a:gd name="T6" fmla="*/ 0 w 105"/>
              <a:gd name="T7" fmla="*/ 453 h 28"/>
              <a:gd name="T8" fmla="*/ 13879 w 105"/>
              <a:gd name="T9" fmla="*/ 0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"/>
              <a:gd name="T16" fmla="*/ 0 h 28"/>
              <a:gd name="T17" fmla="*/ 105 w 105"/>
              <a:gd name="T18" fmla="*/ 28 h 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" h="28">
                <a:moveTo>
                  <a:pt x="102" y="0"/>
                </a:moveTo>
                <a:lnTo>
                  <a:pt x="105" y="20"/>
                </a:lnTo>
                <a:lnTo>
                  <a:pt x="1" y="28"/>
                </a:lnTo>
                <a:lnTo>
                  <a:pt x="0" y="8"/>
                </a:lnTo>
                <a:lnTo>
                  <a:pt x="102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43" name="Freeform 142"/>
          <p:cNvSpPr>
            <a:spLocks/>
          </p:cNvSpPr>
          <p:nvPr/>
        </p:nvSpPr>
        <p:spPr bwMode="auto">
          <a:xfrm>
            <a:off x="1847850" y="3179763"/>
            <a:ext cx="14288" cy="3175"/>
          </a:xfrm>
          <a:custGeom>
            <a:avLst/>
            <a:gdLst>
              <a:gd name="T0" fmla="*/ 14151 w 104"/>
              <a:gd name="T1" fmla="*/ 0 h 28"/>
              <a:gd name="T2" fmla="*/ 14288 w 104"/>
              <a:gd name="T3" fmla="*/ 2268 h 28"/>
              <a:gd name="T4" fmla="*/ 275 w 104"/>
              <a:gd name="T5" fmla="*/ 3175 h 28"/>
              <a:gd name="T6" fmla="*/ 0 w 104"/>
              <a:gd name="T7" fmla="*/ 907 h 28"/>
              <a:gd name="T8" fmla="*/ 14151 w 104"/>
              <a:gd name="T9" fmla="*/ 0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4"/>
              <a:gd name="T16" fmla="*/ 0 h 28"/>
              <a:gd name="T17" fmla="*/ 104 w 104"/>
              <a:gd name="T18" fmla="*/ 28 h 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4" h="28">
                <a:moveTo>
                  <a:pt x="103" y="0"/>
                </a:moveTo>
                <a:lnTo>
                  <a:pt x="104" y="20"/>
                </a:lnTo>
                <a:lnTo>
                  <a:pt x="2" y="28"/>
                </a:lnTo>
                <a:lnTo>
                  <a:pt x="0" y="8"/>
                </a:lnTo>
                <a:lnTo>
                  <a:pt x="103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44" name="Freeform 143"/>
          <p:cNvSpPr>
            <a:spLocks/>
          </p:cNvSpPr>
          <p:nvPr/>
        </p:nvSpPr>
        <p:spPr bwMode="auto">
          <a:xfrm>
            <a:off x="1835150" y="3181350"/>
            <a:ext cx="14288" cy="1588"/>
          </a:xfrm>
          <a:custGeom>
            <a:avLst/>
            <a:gdLst>
              <a:gd name="T0" fmla="*/ 14016 w 105"/>
              <a:gd name="T1" fmla="*/ 0 h 24"/>
              <a:gd name="T2" fmla="*/ 14288 w 105"/>
              <a:gd name="T3" fmla="*/ 1323 h 24"/>
              <a:gd name="T4" fmla="*/ 136 w 105"/>
              <a:gd name="T5" fmla="*/ 1588 h 24"/>
              <a:gd name="T6" fmla="*/ 0 w 105"/>
              <a:gd name="T7" fmla="*/ 265 h 24"/>
              <a:gd name="T8" fmla="*/ 14016 w 105"/>
              <a:gd name="T9" fmla="*/ 0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"/>
              <a:gd name="T16" fmla="*/ 0 h 24"/>
              <a:gd name="T17" fmla="*/ 105 w 105"/>
              <a:gd name="T18" fmla="*/ 24 h 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" h="24">
                <a:moveTo>
                  <a:pt x="103" y="0"/>
                </a:moveTo>
                <a:lnTo>
                  <a:pt x="105" y="20"/>
                </a:lnTo>
                <a:lnTo>
                  <a:pt x="1" y="24"/>
                </a:lnTo>
                <a:lnTo>
                  <a:pt x="0" y="4"/>
                </a:lnTo>
                <a:lnTo>
                  <a:pt x="103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45" name="Freeform 144"/>
          <p:cNvSpPr>
            <a:spLocks/>
          </p:cNvSpPr>
          <p:nvPr/>
        </p:nvSpPr>
        <p:spPr bwMode="auto">
          <a:xfrm>
            <a:off x="1820863" y="3181350"/>
            <a:ext cx="14287" cy="1588"/>
          </a:xfrm>
          <a:custGeom>
            <a:avLst/>
            <a:gdLst>
              <a:gd name="T0" fmla="*/ 14151 w 105"/>
              <a:gd name="T1" fmla="*/ 0 h 20"/>
              <a:gd name="T2" fmla="*/ 14287 w 105"/>
              <a:gd name="T3" fmla="*/ 1588 h 20"/>
              <a:gd name="T4" fmla="*/ 0 w 105"/>
              <a:gd name="T5" fmla="*/ 1588 h 20"/>
              <a:gd name="T6" fmla="*/ 0 w 105"/>
              <a:gd name="T7" fmla="*/ 79 h 20"/>
              <a:gd name="T8" fmla="*/ 14151 w 105"/>
              <a:gd name="T9" fmla="*/ 0 h 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"/>
              <a:gd name="T16" fmla="*/ 0 h 20"/>
              <a:gd name="T17" fmla="*/ 105 w 105"/>
              <a:gd name="T18" fmla="*/ 20 h 2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" h="20">
                <a:moveTo>
                  <a:pt x="104" y="0"/>
                </a:moveTo>
                <a:lnTo>
                  <a:pt x="105" y="20"/>
                </a:lnTo>
                <a:lnTo>
                  <a:pt x="0" y="20"/>
                </a:lnTo>
                <a:lnTo>
                  <a:pt x="0" y="1"/>
                </a:lnTo>
                <a:lnTo>
                  <a:pt x="104" y="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46" name="Freeform 145"/>
          <p:cNvSpPr>
            <a:spLocks/>
          </p:cNvSpPr>
          <p:nvPr/>
        </p:nvSpPr>
        <p:spPr bwMode="auto">
          <a:xfrm>
            <a:off x="1806575" y="3181350"/>
            <a:ext cx="14288" cy="1588"/>
          </a:xfrm>
          <a:custGeom>
            <a:avLst/>
            <a:gdLst>
              <a:gd name="T0" fmla="*/ 14288 w 104"/>
              <a:gd name="T1" fmla="*/ 79 h 20"/>
              <a:gd name="T2" fmla="*/ 14288 w 104"/>
              <a:gd name="T3" fmla="*/ 1588 h 20"/>
              <a:gd name="T4" fmla="*/ 0 w 104"/>
              <a:gd name="T5" fmla="*/ 1588 h 20"/>
              <a:gd name="T6" fmla="*/ 0 w 104"/>
              <a:gd name="T7" fmla="*/ 0 h 20"/>
              <a:gd name="T8" fmla="*/ 14288 w 104"/>
              <a:gd name="T9" fmla="*/ 79 h 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4"/>
              <a:gd name="T16" fmla="*/ 0 h 20"/>
              <a:gd name="T17" fmla="*/ 104 w 104"/>
              <a:gd name="T18" fmla="*/ 20 h 2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4" h="20">
                <a:moveTo>
                  <a:pt x="104" y="1"/>
                </a:moveTo>
                <a:lnTo>
                  <a:pt x="104" y="20"/>
                </a:lnTo>
                <a:lnTo>
                  <a:pt x="0" y="20"/>
                </a:lnTo>
                <a:lnTo>
                  <a:pt x="0" y="0"/>
                </a:lnTo>
                <a:lnTo>
                  <a:pt x="104" y="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47" name="Freeform 146"/>
          <p:cNvSpPr>
            <a:spLocks/>
          </p:cNvSpPr>
          <p:nvPr/>
        </p:nvSpPr>
        <p:spPr bwMode="auto">
          <a:xfrm>
            <a:off x="1793875" y="3181350"/>
            <a:ext cx="12700" cy="1588"/>
          </a:xfrm>
          <a:custGeom>
            <a:avLst/>
            <a:gdLst>
              <a:gd name="T0" fmla="*/ 12700 w 105"/>
              <a:gd name="T1" fmla="*/ 265 h 24"/>
              <a:gd name="T2" fmla="*/ 12700 w 105"/>
              <a:gd name="T3" fmla="*/ 1588 h 24"/>
              <a:gd name="T4" fmla="*/ 0 w 105"/>
              <a:gd name="T5" fmla="*/ 1323 h 24"/>
              <a:gd name="T6" fmla="*/ 242 w 105"/>
              <a:gd name="T7" fmla="*/ 0 h 24"/>
              <a:gd name="T8" fmla="*/ 12700 w 105"/>
              <a:gd name="T9" fmla="*/ 265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"/>
              <a:gd name="T16" fmla="*/ 0 h 24"/>
              <a:gd name="T17" fmla="*/ 105 w 105"/>
              <a:gd name="T18" fmla="*/ 24 h 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" h="24">
                <a:moveTo>
                  <a:pt x="105" y="4"/>
                </a:moveTo>
                <a:lnTo>
                  <a:pt x="105" y="24"/>
                </a:lnTo>
                <a:lnTo>
                  <a:pt x="0" y="20"/>
                </a:lnTo>
                <a:lnTo>
                  <a:pt x="2" y="0"/>
                </a:lnTo>
                <a:lnTo>
                  <a:pt x="105" y="4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48" name="Freeform 147"/>
          <p:cNvSpPr>
            <a:spLocks/>
          </p:cNvSpPr>
          <p:nvPr/>
        </p:nvSpPr>
        <p:spPr bwMode="auto">
          <a:xfrm>
            <a:off x="1779588" y="3179763"/>
            <a:ext cx="14287" cy="3175"/>
          </a:xfrm>
          <a:custGeom>
            <a:avLst/>
            <a:gdLst>
              <a:gd name="T0" fmla="*/ 14287 w 104"/>
              <a:gd name="T1" fmla="*/ 907 h 28"/>
              <a:gd name="T2" fmla="*/ 14012 w 104"/>
              <a:gd name="T3" fmla="*/ 3175 h 28"/>
              <a:gd name="T4" fmla="*/ 0 w 104"/>
              <a:gd name="T5" fmla="*/ 2268 h 28"/>
              <a:gd name="T6" fmla="*/ 137 w 104"/>
              <a:gd name="T7" fmla="*/ 0 h 28"/>
              <a:gd name="T8" fmla="*/ 14287 w 104"/>
              <a:gd name="T9" fmla="*/ 907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4"/>
              <a:gd name="T16" fmla="*/ 0 h 28"/>
              <a:gd name="T17" fmla="*/ 104 w 104"/>
              <a:gd name="T18" fmla="*/ 28 h 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4" h="28">
                <a:moveTo>
                  <a:pt x="104" y="8"/>
                </a:moveTo>
                <a:lnTo>
                  <a:pt x="102" y="28"/>
                </a:lnTo>
                <a:lnTo>
                  <a:pt x="0" y="20"/>
                </a:lnTo>
                <a:lnTo>
                  <a:pt x="1" y="0"/>
                </a:lnTo>
                <a:lnTo>
                  <a:pt x="104" y="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49" name="Freeform 148"/>
          <p:cNvSpPr>
            <a:spLocks/>
          </p:cNvSpPr>
          <p:nvPr/>
        </p:nvSpPr>
        <p:spPr bwMode="auto">
          <a:xfrm>
            <a:off x="1766888" y="3179763"/>
            <a:ext cx="12700" cy="1587"/>
          </a:xfrm>
          <a:custGeom>
            <a:avLst/>
            <a:gdLst>
              <a:gd name="T0" fmla="*/ 12700 w 103"/>
              <a:gd name="T1" fmla="*/ 453 h 28"/>
              <a:gd name="T2" fmla="*/ 12577 w 103"/>
              <a:gd name="T3" fmla="*/ 1587 h 28"/>
              <a:gd name="T4" fmla="*/ 0 w 103"/>
              <a:gd name="T5" fmla="*/ 1134 h 28"/>
              <a:gd name="T6" fmla="*/ 123 w 103"/>
              <a:gd name="T7" fmla="*/ 0 h 28"/>
              <a:gd name="T8" fmla="*/ 12700 w 103"/>
              <a:gd name="T9" fmla="*/ 453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3"/>
              <a:gd name="T16" fmla="*/ 0 h 28"/>
              <a:gd name="T17" fmla="*/ 103 w 103"/>
              <a:gd name="T18" fmla="*/ 28 h 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3" h="28">
                <a:moveTo>
                  <a:pt x="103" y="8"/>
                </a:moveTo>
                <a:lnTo>
                  <a:pt x="102" y="28"/>
                </a:lnTo>
                <a:lnTo>
                  <a:pt x="0" y="20"/>
                </a:lnTo>
                <a:lnTo>
                  <a:pt x="1" y="0"/>
                </a:lnTo>
                <a:lnTo>
                  <a:pt x="103" y="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50" name="Freeform 149"/>
          <p:cNvSpPr>
            <a:spLocks/>
          </p:cNvSpPr>
          <p:nvPr/>
        </p:nvSpPr>
        <p:spPr bwMode="auto">
          <a:xfrm>
            <a:off x="1752600" y="3178175"/>
            <a:ext cx="14288" cy="3175"/>
          </a:xfrm>
          <a:custGeom>
            <a:avLst/>
            <a:gdLst>
              <a:gd name="T0" fmla="*/ 14288 w 104"/>
              <a:gd name="T1" fmla="*/ 1191 h 32"/>
              <a:gd name="T2" fmla="*/ 14151 w 104"/>
              <a:gd name="T3" fmla="*/ 3175 h 32"/>
              <a:gd name="T4" fmla="*/ 0 w 104"/>
              <a:gd name="T5" fmla="*/ 1984 h 32"/>
              <a:gd name="T6" fmla="*/ 412 w 104"/>
              <a:gd name="T7" fmla="*/ 0 h 32"/>
              <a:gd name="T8" fmla="*/ 14288 w 104"/>
              <a:gd name="T9" fmla="*/ 1191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4"/>
              <a:gd name="T16" fmla="*/ 0 h 32"/>
              <a:gd name="T17" fmla="*/ 104 w 104"/>
              <a:gd name="T18" fmla="*/ 32 h 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4" h="32">
                <a:moveTo>
                  <a:pt x="104" y="12"/>
                </a:moveTo>
                <a:lnTo>
                  <a:pt x="103" y="32"/>
                </a:lnTo>
                <a:lnTo>
                  <a:pt x="0" y="20"/>
                </a:lnTo>
                <a:lnTo>
                  <a:pt x="3" y="0"/>
                </a:lnTo>
                <a:lnTo>
                  <a:pt x="104" y="1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51" name="Freeform 150"/>
          <p:cNvSpPr>
            <a:spLocks/>
          </p:cNvSpPr>
          <p:nvPr/>
        </p:nvSpPr>
        <p:spPr bwMode="auto">
          <a:xfrm>
            <a:off x="1739900" y="3176588"/>
            <a:ext cx="12700" cy="3175"/>
          </a:xfrm>
          <a:custGeom>
            <a:avLst/>
            <a:gdLst>
              <a:gd name="T0" fmla="*/ 12700 w 103"/>
              <a:gd name="T1" fmla="*/ 1307 h 34"/>
              <a:gd name="T2" fmla="*/ 12330 w 103"/>
              <a:gd name="T3" fmla="*/ 3175 h 34"/>
              <a:gd name="T4" fmla="*/ 0 w 103"/>
              <a:gd name="T5" fmla="*/ 1868 h 34"/>
              <a:gd name="T6" fmla="*/ 247 w 103"/>
              <a:gd name="T7" fmla="*/ 0 h 34"/>
              <a:gd name="T8" fmla="*/ 12700 w 103"/>
              <a:gd name="T9" fmla="*/ 1307 h 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3"/>
              <a:gd name="T16" fmla="*/ 0 h 34"/>
              <a:gd name="T17" fmla="*/ 103 w 103"/>
              <a:gd name="T18" fmla="*/ 34 h 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3" h="34">
                <a:moveTo>
                  <a:pt x="103" y="14"/>
                </a:moveTo>
                <a:lnTo>
                  <a:pt x="100" y="34"/>
                </a:lnTo>
                <a:lnTo>
                  <a:pt x="0" y="20"/>
                </a:lnTo>
                <a:lnTo>
                  <a:pt x="2" y="0"/>
                </a:lnTo>
                <a:lnTo>
                  <a:pt x="103" y="14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52" name="Freeform 151"/>
          <p:cNvSpPr>
            <a:spLocks/>
          </p:cNvSpPr>
          <p:nvPr/>
        </p:nvSpPr>
        <p:spPr bwMode="auto">
          <a:xfrm>
            <a:off x="1725613" y="3176588"/>
            <a:ext cx="14287" cy="1587"/>
          </a:xfrm>
          <a:custGeom>
            <a:avLst/>
            <a:gdLst>
              <a:gd name="T0" fmla="*/ 14287 w 103"/>
              <a:gd name="T1" fmla="*/ 705 h 36"/>
              <a:gd name="T2" fmla="*/ 14010 w 103"/>
              <a:gd name="T3" fmla="*/ 1587 h 36"/>
              <a:gd name="T4" fmla="*/ 0 w 103"/>
              <a:gd name="T5" fmla="*/ 838 h 36"/>
              <a:gd name="T6" fmla="*/ 555 w 103"/>
              <a:gd name="T7" fmla="*/ 0 h 36"/>
              <a:gd name="T8" fmla="*/ 14287 w 103"/>
              <a:gd name="T9" fmla="*/ 705 h 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3"/>
              <a:gd name="T16" fmla="*/ 0 h 36"/>
              <a:gd name="T17" fmla="*/ 103 w 103"/>
              <a:gd name="T18" fmla="*/ 36 h 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3" h="36">
                <a:moveTo>
                  <a:pt x="103" y="16"/>
                </a:moveTo>
                <a:lnTo>
                  <a:pt x="101" y="36"/>
                </a:lnTo>
                <a:lnTo>
                  <a:pt x="0" y="19"/>
                </a:lnTo>
                <a:lnTo>
                  <a:pt x="4" y="0"/>
                </a:lnTo>
                <a:lnTo>
                  <a:pt x="103" y="16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53" name="Freeform 152"/>
          <p:cNvSpPr>
            <a:spLocks/>
          </p:cNvSpPr>
          <p:nvPr/>
        </p:nvSpPr>
        <p:spPr bwMode="auto">
          <a:xfrm>
            <a:off x="1712913" y="3173413"/>
            <a:ext cx="14287" cy="4762"/>
          </a:xfrm>
          <a:custGeom>
            <a:avLst/>
            <a:gdLst>
              <a:gd name="T0" fmla="*/ 14287 w 104"/>
              <a:gd name="T1" fmla="*/ 2381 h 38"/>
              <a:gd name="T2" fmla="*/ 13738 w 104"/>
              <a:gd name="T3" fmla="*/ 4762 h 38"/>
              <a:gd name="T4" fmla="*/ 0 w 104"/>
              <a:gd name="T5" fmla="*/ 2381 h 38"/>
              <a:gd name="T6" fmla="*/ 687 w 104"/>
              <a:gd name="T7" fmla="*/ 0 h 38"/>
              <a:gd name="T8" fmla="*/ 14287 w 104"/>
              <a:gd name="T9" fmla="*/ 2381 h 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4"/>
              <a:gd name="T16" fmla="*/ 0 h 38"/>
              <a:gd name="T17" fmla="*/ 104 w 104"/>
              <a:gd name="T18" fmla="*/ 38 h 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4" h="38">
                <a:moveTo>
                  <a:pt x="104" y="19"/>
                </a:moveTo>
                <a:lnTo>
                  <a:pt x="100" y="38"/>
                </a:lnTo>
                <a:lnTo>
                  <a:pt x="0" y="19"/>
                </a:lnTo>
                <a:lnTo>
                  <a:pt x="5" y="0"/>
                </a:lnTo>
                <a:lnTo>
                  <a:pt x="104" y="19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54" name="Freeform 153"/>
          <p:cNvSpPr>
            <a:spLocks/>
          </p:cNvSpPr>
          <p:nvPr/>
        </p:nvSpPr>
        <p:spPr bwMode="auto">
          <a:xfrm>
            <a:off x="1700213" y="3171825"/>
            <a:ext cx="12700" cy="4763"/>
          </a:xfrm>
          <a:custGeom>
            <a:avLst/>
            <a:gdLst>
              <a:gd name="T0" fmla="*/ 12700 w 103"/>
              <a:gd name="T1" fmla="*/ 2501 h 40"/>
              <a:gd name="T2" fmla="*/ 12083 w 103"/>
              <a:gd name="T3" fmla="*/ 4763 h 40"/>
              <a:gd name="T4" fmla="*/ 0 w 103"/>
              <a:gd name="T5" fmla="*/ 2143 h 40"/>
              <a:gd name="T6" fmla="*/ 617 w 103"/>
              <a:gd name="T7" fmla="*/ 0 h 40"/>
              <a:gd name="T8" fmla="*/ 12700 w 103"/>
              <a:gd name="T9" fmla="*/ 2501 h 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3"/>
              <a:gd name="T16" fmla="*/ 0 h 40"/>
              <a:gd name="T17" fmla="*/ 103 w 103"/>
              <a:gd name="T18" fmla="*/ 40 h 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3" h="40">
                <a:moveTo>
                  <a:pt x="103" y="21"/>
                </a:moveTo>
                <a:lnTo>
                  <a:pt x="98" y="40"/>
                </a:lnTo>
                <a:lnTo>
                  <a:pt x="0" y="18"/>
                </a:lnTo>
                <a:lnTo>
                  <a:pt x="5" y="0"/>
                </a:lnTo>
                <a:lnTo>
                  <a:pt x="103" y="2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55" name="Freeform 154"/>
          <p:cNvSpPr>
            <a:spLocks/>
          </p:cNvSpPr>
          <p:nvPr/>
        </p:nvSpPr>
        <p:spPr bwMode="auto">
          <a:xfrm>
            <a:off x="1687513" y="3170238"/>
            <a:ext cx="12700" cy="3175"/>
          </a:xfrm>
          <a:custGeom>
            <a:avLst/>
            <a:gdLst>
              <a:gd name="T0" fmla="*/ 12700 w 102"/>
              <a:gd name="T1" fmla="*/ 1846 h 43"/>
              <a:gd name="T2" fmla="*/ 12077 w 102"/>
              <a:gd name="T3" fmla="*/ 3175 h 43"/>
              <a:gd name="T4" fmla="*/ 0 w 102"/>
              <a:gd name="T5" fmla="*/ 1477 h 43"/>
              <a:gd name="T6" fmla="*/ 623 w 102"/>
              <a:gd name="T7" fmla="*/ 0 h 43"/>
              <a:gd name="T8" fmla="*/ 12700 w 102"/>
              <a:gd name="T9" fmla="*/ 1846 h 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2"/>
              <a:gd name="T16" fmla="*/ 0 h 43"/>
              <a:gd name="T17" fmla="*/ 102 w 102"/>
              <a:gd name="T18" fmla="*/ 43 h 4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2" h="43">
                <a:moveTo>
                  <a:pt x="102" y="25"/>
                </a:moveTo>
                <a:lnTo>
                  <a:pt x="97" y="43"/>
                </a:lnTo>
                <a:lnTo>
                  <a:pt x="0" y="20"/>
                </a:lnTo>
                <a:lnTo>
                  <a:pt x="5" y="0"/>
                </a:lnTo>
                <a:lnTo>
                  <a:pt x="102" y="25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56" name="Freeform 155"/>
          <p:cNvSpPr>
            <a:spLocks/>
          </p:cNvSpPr>
          <p:nvPr/>
        </p:nvSpPr>
        <p:spPr bwMode="auto">
          <a:xfrm>
            <a:off x="1674813" y="3168650"/>
            <a:ext cx="12700" cy="3175"/>
          </a:xfrm>
          <a:custGeom>
            <a:avLst/>
            <a:gdLst>
              <a:gd name="T0" fmla="*/ 12700 w 102"/>
              <a:gd name="T1" fmla="*/ 1795 h 46"/>
              <a:gd name="T2" fmla="*/ 12077 w 102"/>
              <a:gd name="T3" fmla="*/ 3175 h 46"/>
              <a:gd name="T4" fmla="*/ 0 w 102"/>
              <a:gd name="T5" fmla="*/ 1380 h 46"/>
              <a:gd name="T6" fmla="*/ 747 w 102"/>
              <a:gd name="T7" fmla="*/ 0 h 46"/>
              <a:gd name="T8" fmla="*/ 12700 w 102"/>
              <a:gd name="T9" fmla="*/ 1795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2"/>
              <a:gd name="T16" fmla="*/ 0 h 46"/>
              <a:gd name="T17" fmla="*/ 102 w 102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2" h="46">
                <a:moveTo>
                  <a:pt x="102" y="26"/>
                </a:moveTo>
                <a:lnTo>
                  <a:pt x="97" y="46"/>
                </a:lnTo>
                <a:lnTo>
                  <a:pt x="0" y="20"/>
                </a:lnTo>
                <a:lnTo>
                  <a:pt x="6" y="0"/>
                </a:lnTo>
                <a:lnTo>
                  <a:pt x="102" y="26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57" name="Freeform 156"/>
          <p:cNvSpPr>
            <a:spLocks/>
          </p:cNvSpPr>
          <p:nvPr/>
        </p:nvSpPr>
        <p:spPr bwMode="auto">
          <a:xfrm>
            <a:off x="1662113" y="3165475"/>
            <a:ext cx="12700" cy="4763"/>
          </a:xfrm>
          <a:custGeom>
            <a:avLst/>
            <a:gdLst>
              <a:gd name="T0" fmla="*/ 12700 w 101"/>
              <a:gd name="T1" fmla="*/ 2736 h 47"/>
              <a:gd name="T2" fmla="*/ 11946 w 101"/>
              <a:gd name="T3" fmla="*/ 4763 h 47"/>
              <a:gd name="T4" fmla="*/ 0 w 101"/>
              <a:gd name="T5" fmla="*/ 1925 h 47"/>
              <a:gd name="T6" fmla="*/ 754 w 101"/>
              <a:gd name="T7" fmla="*/ 0 h 47"/>
              <a:gd name="T8" fmla="*/ 12700 w 101"/>
              <a:gd name="T9" fmla="*/ 2736 h 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47"/>
              <a:gd name="T17" fmla="*/ 101 w 101"/>
              <a:gd name="T18" fmla="*/ 47 h 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47">
                <a:moveTo>
                  <a:pt x="101" y="27"/>
                </a:moveTo>
                <a:lnTo>
                  <a:pt x="95" y="47"/>
                </a:lnTo>
                <a:lnTo>
                  <a:pt x="0" y="19"/>
                </a:lnTo>
                <a:lnTo>
                  <a:pt x="6" y="0"/>
                </a:lnTo>
                <a:lnTo>
                  <a:pt x="101" y="27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58" name="Freeform 157"/>
          <p:cNvSpPr>
            <a:spLocks/>
          </p:cNvSpPr>
          <p:nvPr/>
        </p:nvSpPr>
        <p:spPr bwMode="auto">
          <a:xfrm>
            <a:off x="1649413" y="3162300"/>
            <a:ext cx="12700" cy="4763"/>
          </a:xfrm>
          <a:custGeom>
            <a:avLst/>
            <a:gdLst>
              <a:gd name="T0" fmla="*/ 12700 w 101"/>
              <a:gd name="T1" fmla="*/ 2989 h 51"/>
              <a:gd name="T2" fmla="*/ 11946 w 101"/>
              <a:gd name="T3" fmla="*/ 4763 h 51"/>
              <a:gd name="T4" fmla="*/ 0 w 101"/>
              <a:gd name="T5" fmla="*/ 1868 h 51"/>
              <a:gd name="T6" fmla="*/ 880 w 101"/>
              <a:gd name="T7" fmla="*/ 0 h 51"/>
              <a:gd name="T8" fmla="*/ 12700 w 101"/>
              <a:gd name="T9" fmla="*/ 2989 h 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51"/>
              <a:gd name="T17" fmla="*/ 101 w 101"/>
              <a:gd name="T18" fmla="*/ 51 h 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51">
                <a:moveTo>
                  <a:pt x="101" y="32"/>
                </a:moveTo>
                <a:lnTo>
                  <a:pt x="95" y="51"/>
                </a:lnTo>
                <a:lnTo>
                  <a:pt x="0" y="20"/>
                </a:lnTo>
                <a:lnTo>
                  <a:pt x="7" y="0"/>
                </a:lnTo>
                <a:lnTo>
                  <a:pt x="101" y="3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59" name="Freeform 158"/>
          <p:cNvSpPr>
            <a:spLocks/>
          </p:cNvSpPr>
          <p:nvPr/>
        </p:nvSpPr>
        <p:spPr bwMode="auto">
          <a:xfrm>
            <a:off x="1636713" y="3160713"/>
            <a:ext cx="12700" cy="3175"/>
          </a:xfrm>
          <a:custGeom>
            <a:avLst/>
            <a:gdLst>
              <a:gd name="T0" fmla="*/ 12700 w 101"/>
              <a:gd name="T1" fmla="*/ 1930 h 51"/>
              <a:gd name="T2" fmla="*/ 11820 w 101"/>
              <a:gd name="T3" fmla="*/ 3175 h 51"/>
              <a:gd name="T4" fmla="*/ 0 w 101"/>
              <a:gd name="T5" fmla="*/ 1121 h 51"/>
              <a:gd name="T6" fmla="*/ 880 w 101"/>
              <a:gd name="T7" fmla="*/ 0 h 51"/>
              <a:gd name="T8" fmla="*/ 12700 w 101"/>
              <a:gd name="T9" fmla="*/ 1930 h 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"/>
              <a:gd name="T16" fmla="*/ 0 h 51"/>
              <a:gd name="T17" fmla="*/ 101 w 101"/>
              <a:gd name="T18" fmla="*/ 51 h 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" h="51">
                <a:moveTo>
                  <a:pt x="101" y="31"/>
                </a:moveTo>
                <a:lnTo>
                  <a:pt x="94" y="51"/>
                </a:lnTo>
                <a:lnTo>
                  <a:pt x="0" y="18"/>
                </a:lnTo>
                <a:lnTo>
                  <a:pt x="7" y="0"/>
                </a:lnTo>
                <a:lnTo>
                  <a:pt x="101" y="3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60" name="Freeform 159"/>
          <p:cNvSpPr>
            <a:spLocks/>
          </p:cNvSpPr>
          <p:nvPr/>
        </p:nvSpPr>
        <p:spPr bwMode="auto">
          <a:xfrm>
            <a:off x="1624013" y="3157538"/>
            <a:ext cx="12700" cy="4762"/>
          </a:xfrm>
          <a:custGeom>
            <a:avLst/>
            <a:gdLst>
              <a:gd name="T0" fmla="*/ 12700 w 99"/>
              <a:gd name="T1" fmla="*/ 3175 h 54"/>
              <a:gd name="T2" fmla="*/ 11802 w 99"/>
              <a:gd name="T3" fmla="*/ 4762 h 54"/>
              <a:gd name="T4" fmla="*/ 0 w 99"/>
              <a:gd name="T5" fmla="*/ 1587 h 54"/>
              <a:gd name="T6" fmla="*/ 898 w 99"/>
              <a:gd name="T7" fmla="*/ 0 h 54"/>
              <a:gd name="T8" fmla="*/ 12700 w 99"/>
              <a:gd name="T9" fmla="*/ 3175 h 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"/>
              <a:gd name="T16" fmla="*/ 0 h 54"/>
              <a:gd name="T17" fmla="*/ 99 w 99"/>
              <a:gd name="T18" fmla="*/ 54 h 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" h="54">
                <a:moveTo>
                  <a:pt x="99" y="36"/>
                </a:moveTo>
                <a:lnTo>
                  <a:pt x="92" y="54"/>
                </a:lnTo>
                <a:lnTo>
                  <a:pt x="0" y="18"/>
                </a:lnTo>
                <a:lnTo>
                  <a:pt x="7" y="0"/>
                </a:lnTo>
                <a:lnTo>
                  <a:pt x="99" y="36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61" name="Freeform 160"/>
          <p:cNvSpPr>
            <a:spLocks/>
          </p:cNvSpPr>
          <p:nvPr/>
        </p:nvSpPr>
        <p:spPr bwMode="auto">
          <a:xfrm>
            <a:off x="1611313" y="3154363"/>
            <a:ext cx="14287" cy="4762"/>
          </a:xfrm>
          <a:custGeom>
            <a:avLst/>
            <a:gdLst>
              <a:gd name="T0" fmla="*/ 14287 w 99"/>
              <a:gd name="T1" fmla="*/ 3175 h 54"/>
              <a:gd name="T2" fmla="*/ 13277 w 99"/>
              <a:gd name="T3" fmla="*/ 4762 h 54"/>
              <a:gd name="T4" fmla="*/ 0 w 99"/>
              <a:gd name="T5" fmla="*/ 1499 h 54"/>
              <a:gd name="T6" fmla="*/ 1299 w 99"/>
              <a:gd name="T7" fmla="*/ 0 h 54"/>
              <a:gd name="T8" fmla="*/ 14287 w 99"/>
              <a:gd name="T9" fmla="*/ 3175 h 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"/>
              <a:gd name="T16" fmla="*/ 0 h 54"/>
              <a:gd name="T17" fmla="*/ 99 w 99"/>
              <a:gd name="T18" fmla="*/ 54 h 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" h="54">
                <a:moveTo>
                  <a:pt x="99" y="36"/>
                </a:moveTo>
                <a:lnTo>
                  <a:pt x="92" y="54"/>
                </a:lnTo>
                <a:lnTo>
                  <a:pt x="0" y="17"/>
                </a:lnTo>
                <a:lnTo>
                  <a:pt x="9" y="0"/>
                </a:lnTo>
                <a:lnTo>
                  <a:pt x="99" y="36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62" name="Freeform 161"/>
          <p:cNvSpPr>
            <a:spLocks/>
          </p:cNvSpPr>
          <p:nvPr/>
        </p:nvSpPr>
        <p:spPr bwMode="auto">
          <a:xfrm>
            <a:off x="1600200" y="3149600"/>
            <a:ext cx="12700" cy="6350"/>
          </a:xfrm>
          <a:custGeom>
            <a:avLst/>
            <a:gdLst>
              <a:gd name="T0" fmla="*/ 12700 w 98"/>
              <a:gd name="T1" fmla="*/ 4489 h 58"/>
              <a:gd name="T2" fmla="*/ 11534 w 98"/>
              <a:gd name="T3" fmla="*/ 6350 h 58"/>
              <a:gd name="T4" fmla="*/ 0 w 98"/>
              <a:gd name="T5" fmla="*/ 2080 h 58"/>
              <a:gd name="T6" fmla="*/ 907 w 98"/>
              <a:gd name="T7" fmla="*/ 0 h 58"/>
              <a:gd name="T8" fmla="*/ 12700 w 98"/>
              <a:gd name="T9" fmla="*/ 4489 h 5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8"/>
              <a:gd name="T16" fmla="*/ 0 h 58"/>
              <a:gd name="T17" fmla="*/ 98 w 98"/>
              <a:gd name="T18" fmla="*/ 58 h 5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8" h="58">
                <a:moveTo>
                  <a:pt x="98" y="41"/>
                </a:moveTo>
                <a:lnTo>
                  <a:pt x="89" y="58"/>
                </a:lnTo>
                <a:lnTo>
                  <a:pt x="0" y="19"/>
                </a:lnTo>
                <a:lnTo>
                  <a:pt x="7" y="0"/>
                </a:lnTo>
                <a:lnTo>
                  <a:pt x="98" y="4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63" name="Freeform 162"/>
          <p:cNvSpPr>
            <a:spLocks/>
          </p:cNvSpPr>
          <p:nvPr/>
        </p:nvSpPr>
        <p:spPr bwMode="auto">
          <a:xfrm>
            <a:off x="1589088" y="3146425"/>
            <a:ext cx="12700" cy="4763"/>
          </a:xfrm>
          <a:custGeom>
            <a:avLst/>
            <a:gdLst>
              <a:gd name="T0" fmla="*/ 12700 w 97"/>
              <a:gd name="T1" fmla="*/ 3229 h 59"/>
              <a:gd name="T2" fmla="*/ 11784 w 97"/>
              <a:gd name="T3" fmla="*/ 4763 h 59"/>
              <a:gd name="T4" fmla="*/ 0 w 97"/>
              <a:gd name="T5" fmla="*/ 1372 h 59"/>
              <a:gd name="T6" fmla="*/ 1178 w 97"/>
              <a:gd name="T7" fmla="*/ 0 h 59"/>
              <a:gd name="T8" fmla="*/ 12700 w 97"/>
              <a:gd name="T9" fmla="*/ 3229 h 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7"/>
              <a:gd name="T16" fmla="*/ 0 h 59"/>
              <a:gd name="T17" fmla="*/ 97 w 97"/>
              <a:gd name="T18" fmla="*/ 59 h 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7" h="59">
                <a:moveTo>
                  <a:pt x="97" y="40"/>
                </a:moveTo>
                <a:lnTo>
                  <a:pt x="90" y="59"/>
                </a:lnTo>
                <a:lnTo>
                  <a:pt x="0" y="17"/>
                </a:lnTo>
                <a:lnTo>
                  <a:pt x="9" y="0"/>
                </a:lnTo>
                <a:lnTo>
                  <a:pt x="97" y="4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64" name="Freeform 163"/>
          <p:cNvSpPr>
            <a:spLocks/>
          </p:cNvSpPr>
          <p:nvPr/>
        </p:nvSpPr>
        <p:spPr bwMode="auto">
          <a:xfrm>
            <a:off x="1576388" y="3143250"/>
            <a:ext cx="12700" cy="4763"/>
          </a:xfrm>
          <a:custGeom>
            <a:avLst/>
            <a:gdLst>
              <a:gd name="T0" fmla="*/ 12700 w 97"/>
              <a:gd name="T1" fmla="*/ 3457 h 62"/>
              <a:gd name="T2" fmla="*/ 11522 w 97"/>
              <a:gd name="T3" fmla="*/ 4763 h 62"/>
              <a:gd name="T4" fmla="*/ 0 w 97"/>
              <a:gd name="T5" fmla="*/ 1460 h 62"/>
              <a:gd name="T6" fmla="*/ 1178 w 97"/>
              <a:gd name="T7" fmla="*/ 0 h 62"/>
              <a:gd name="T8" fmla="*/ 12700 w 97"/>
              <a:gd name="T9" fmla="*/ 3457 h 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7"/>
              <a:gd name="T16" fmla="*/ 0 h 62"/>
              <a:gd name="T17" fmla="*/ 97 w 97"/>
              <a:gd name="T18" fmla="*/ 62 h 6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7" h="62">
                <a:moveTo>
                  <a:pt x="97" y="45"/>
                </a:moveTo>
                <a:lnTo>
                  <a:pt x="88" y="62"/>
                </a:lnTo>
                <a:lnTo>
                  <a:pt x="0" y="19"/>
                </a:lnTo>
                <a:lnTo>
                  <a:pt x="9" y="0"/>
                </a:lnTo>
                <a:lnTo>
                  <a:pt x="97" y="45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65" name="Freeform 164"/>
          <p:cNvSpPr>
            <a:spLocks/>
          </p:cNvSpPr>
          <p:nvPr/>
        </p:nvSpPr>
        <p:spPr bwMode="auto">
          <a:xfrm>
            <a:off x="1565275" y="3138488"/>
            <a:ext cx="12700" cy="6350"/>
          </a:xfrm>
          <a:custGeom>
            <a:avLst/>
            <a:gdLst>
              <a:gd name="T0" fmla="*/ 12700 w 95"/>
              <a:gd name="T1" fmla="*/ 4435 h 63"/>
              <a:gd name="T2" fmla="*/ 11497 w 95"/>
              <a:gd name="T3" fmla="*/ 6350 h 63"/>
              <a:gd name="T4" fmla="*/ 0 w 95"/>
              <a:gd name="T5" fmla="*/ 1713 h 63"/>
              <a:gd name="T6" fmla="*/ 1203 w 95"/>
              <a:gd name="T7" fmla="*/ 0 h 63"/>
              <a:gd name="T8" fmla="*/ 12700 w 95"/>
              <a:gd name="T9" fmla="*/ 4435 h 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5"/>
              <a:gd name="T16" fmla="*/ 0 h 63"/>
              <a:gd name="T17" fmla="*/ 95 w 95"/>
              <a:gd name="T18" fmla="*/ 63 h 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5" h="63">
                <a:moveTo>
                  <a:pt x="95" y="44"/>
                </a:moveTo>
                <a:lnTo>
                  <a:pt x="86" y="63"/>
                </a:lnTo>
                <a:lnTo>
                  <a:pt x="0" y="17"/>
                </a:lnTo>
                <a:lnTo>
                  <a:pt x="9" y="0"/>
                </a:lnTo>
                <a:lnTo>
                  <a:pt x="95" y="44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66" name="Freeform 165"/>
          <p:cNvSpPr>
            <a:spLocks/>
          </p:cNvSpPr>
          <p:nvPr/>
        </p:nvSpPr>
        <p:spPr bwMode="auto">
          <a:xfrm>
            <a:off x="1554163" y="3135313"/>
            <a:ext cx="12700" cy="4762"/>
          </a:xfrm>
          <a:custGeom>
            <a:avLst/>
            <a:gdLst>
              <a:gd name="T0" fmla="*/ 12700 w 95"/>
              <a:gd name="T1" fmla="*/ 3517 h 65"/>
              <a:gd name="T2" fmla="*/ 11497 w 95"/>
              <a:gd name="T3" fmla="*/ 4762 h 65"/>
              <a:gd name="T4" fmla="*/ 0 w 95"/>
              <a:gd name="T5" fmla="*/ 1319 h 65"/>
              <a:gd name="T6" fmla="*/ 1337 w 95"/>
              <a:gd name="T7" fmla="*/ 0 h 65"/>
              <a:gd name="T8" fmla="*/ 12700 w 95"/>
              <a:gd name="T9" fmla="*/ 3517 h 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5"/>
              <a:gd name="T16" fmla="*/ 0 h 65"/>
              <a:gd name="T17" fmla="*/ 95 w 95"/>
              <a:gd name="T18" fmla="*/ 65 h 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5" h="65">
                <a:moveTo>
                  <a:pt x="95" y="48"/>
                </a:moveTo>
                <a:lnTo>
                  <a:pt x="86" y="65"/>
                </a:lnTo>
                <a:lnTo>
                  <a:pt x="0" y="18"/>
                </a:lnTo>
                <a:lnTo>
                  <a:pt x="10" y="0"/>
                </a:lnTo>
                <a:lnTo>
                  <a:pt x="95" y="4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67" name="Freeform 166"/>
          <p:cNvSpPr>
            <a:spLocks/>
          </p:cNvSpPr>
          <p:nvPr/>
        </p:nvSpPr>
        <p:spPr bwMode="auto">
          <a:xfrm>
            <a:off x="1543050" y="3130550"/>
            <a:ext cx="12700" cy="6350"/>
          </a:xfrm>
          <a:custGeom>
            <a:avLst/>
            <a:gdLst>
              <a:gd name="T0" fmla="*/ 12700 w 94"/>
              <a:gd name="T1" fmla="*/ 4669 h 68"/>
              <a:gd name="T2" fmla="*/ 11349 w 94"/>
              <a:gd name="T3" fmla="*/ 6350 h 68"/>
              <a:gd name="T4" fmla="*/ 0 w 94"/>
              <a:gd name="T5" fmla="*/ 1588 h 68"/>
              <a:gd name="T6" fmla="*/ 1351 w 94"/>
              <a:gd name="T7" fmla="*/ 0 h 68"/>
              <a:gd name="T8" fmla="*/ 12700 w 94"/>
              <a:gd name="T9" fmla="*/ 4669 h 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4"/>
              <a:gd name="T16" fmla="*/ 0 h 68"/>
              <a:gd name="T17" fmla="*/ 94 w 94"/>
              <a:gd name="T18" fmla="*/ 68 h 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4" h="68">
                <a:moveTo>
                  <a:pt x="94" y="50"/>
                </a:moveTo>
                <a:lnTo>
                  <a:pt x="84" y="68"/>
                </a:lnTo>
                <a:lnTo>
                  <a:pt x="0" y="17"/>
                </a:lnTo>
                <a:lnTo>
                  <a:pt x="10" y="0"/>
                </a:lnTo>
                <a:lnTo>
                  <a:pt x="94" y="5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68" name="Freeform 167"/>
          <p:cNvSpPr>
            <a:spLocks/>
          </p:cNvSpPr>
          <p:nvPr/>
        </p:nvSpPr>
        <p:spPr bwMode="auto">
          <a:xfrm>
            <a:off x="1531938" y="3125788"/>
            <a:ext cx="12700" cy="6350"/>
          </a:xfrm>
          <a:custGeom>
            <a:avLst/>
            <a:gdLst>
              <a:gd name="T0" fmla="*/ 12700 w 93"/>
              <a:gd name="T1" fmla="*/ 4739 h 67"/>
              <a:gd name="T2" fmla="*/ 11334 w 93"/>
              <a:gd name="T3" fmla="*/ 6350 h 67"/>
              <a:gd name="T4" fmla="*/ 0 w 93"/>
              <a:gd name="T5" fmla="*/ 1422 h 67"/>
              <a:gd name="T6" fmla="*/ 1502 w 93"/>
              <a:gd name="T7" fmla="*/ 0 h 67"/>
              <a:gd name="T8" fmla="*/ 12700 w 93"/>
              <a:gd name="T9" fmla="*/ 4739 h 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3"/>
              <a:gd name="T16" fmla="*/ 0 h 67"/>
              <a:gd name="T17" fmla="*/ 93 w 93"/>
              <a:gd name="T18" fmla="*/ 67 h 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3" h="67">
                <a:moveTo>
                  <a:pt x="93" y="50"/>
                </a:moveTo>
                <a:lnTo>
                  <a:pt x="83" y="67"/>
                </a:lnTo>
                <a:lnTo>
                  <a:pt x="0" y="15"/>
                </a:lnTo>
                <a:lnTo>
                  <a:pt x="11" y="0"/>
                </a:lnTo>
                <a:lnTo>
                  <a:pt x="93" y="50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69" name="Freeform 168"/>
          <p:cNvSpPr>
            <a:spLocks/>
          </p:cNvSpPr>
          <p:nvPr/>
        </p:nvSpPr>
        <p:spPr bwMode="auto">
          <a:xfrm>
            <a:off x="1520825" y="3121025"/>
            <a:ext cx="12700" cy="6350"/>
          </a:xfrm>
          <a:custGeom>
            <a:avLst/>
            <a:gdLst>
              <a:gd name="T0" fmla="*/ 12700 w 92"/>
              <a:gd name="T1" fmla="*/ 4970 h 69"/>
              <a:gd name="T2" fmla="*/ 11182 w 92"/>
              <a:gd name="T3" fmla="*/ 6350 h 69"/>
              <a:gd name="T4" fmla="*/ 0 w 92"/>
              <a:gd name="T5" fmla="*/ 1472 h 69"/>
              <a:gd name="T6" fmla="*/ 1380 w 92"/>
              <a:gd name="T7" fmla="*/ 0 h 69"/>
              <a:gd name="T8" fmla="*/ 12700 w 92"/>
              <a:gd name="T9" fmla="*/ 4970 h 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"/>
              <a:gd name="T16" fmla="*/ 0 h 69"/>
              <a:gd name="T17" fmla="*/ 92 w 92"/>
              <a:gd name="T18" fmla="*/ 69 h 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" h="69">
                <a:moveTo>
                  <a:pt x="92" y="54"/>
                </a:moveTo>
                <a:lnTo>
                  <a:pt x="81" y="69"/>
                </a:lnTo>
                <a:lnTo>
                  <a:pt x="0" y="16"/>
                </a:lnTo>
                <a:lnTo>
                  <a:pt x="10" y="0"/>
                </a:lnTo>
                <a:lnTo>
                  <a:pt x="92" y="54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70" name="Freeform 169"/>
          <p:cNvSpPr>
            <a:spLocks/>
          </p:cNvSpPr>
          <p:nvPr/>
        </p:nvSpPr>
        <p:spPr bwMode="auto">
          <a:xfrm>
            <a:off x="1509713" y="3116263"/>
            <a:ext cx="12700" cy="6350"/>
          </a:xfrm>
          <a:custGeom>
            <a:avLst/>
            <a:gdLst>
              <a:gd name="T0" fmla="*/ 12700 w 91"/>
              <a:gd name="T1" fmla="*/ 4939 h 72"/>
              <a:gd name="T2" fmla="*/ 11304 w 91"/>
              <a:gd name="T3" fmla="*/ 6350 h 72"/>
              <a:gd name="T4" fmla="*/ 0 w 91"/>
              <a:gd name="T5" fmla="*/ 1499 h 72"/>
              <a:gd name="T6" fmla="*/ 1675 w 91"/>
              <a:gd name="T7" fmla="*/ 0 h 72"/>
              <a:gd name="T8" fmla="*/ 12700 w 91"/>
              <a:gd name="T9" fmla="*/ 4939 h 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"/>
              <a:gd name="T16" fmla="*/ 0 h 72"/>
              <a:gd name="T17" fmla="*/ 91 w 91"/>
              <a:gd name="T18" fmla="*/ 72 h 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" h="72">
                <a:moveTo>
                  <a:pt x="91" y="56"/>
                </a:moveTo>
                <a:lnTo>
                  <a:pt x="81" y="72"/>
                </a:lnTo>
                <a:lnTo>
                  <a:pt x="0" y="17"/>
                </a:lnTo>
                <a:lnTo>
                  <a:pt x="12" y="0"/>
                </a:lnTo>
                <a:lnTo>
                  <a:pt x="91" y="56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71" name="Freeform 170"/>
          <p:cNvSpPr>
            <a:spLocks/>
          </p:cNvSpPr>
          <p:nvPr/>
        </p:nvSpPr>
        <p:spPr bwMode="auto">
          <a:xfrm>
            <a:off x="1500188" y="3111500"/>
            <a:ext cx="11112" cy="6350"/>
          </a:xfrm>
          <a:custGeom>
            <a:avLst/>
            <a:gdLst>
              <a:gd name="T0" fmla="*/ 11112 w 91"/>
              <a:gd name="T1" fmla="*/ 4871 h 73"/>
              <a:gd name="T2" fmla="*/ 9647 w 91"/>
              <a:gd name="T3" fmla="*/ 6350 h 73"/>
              <a:gd name="T4" fmla="*/ 0 w 91"/>
              <a:gd name="T5" fmla="*/ 1392 h 73"/>
              <a:gd name="T6" fmla="*/ 1587 w 91"/>
              <a:gd name="T7" fmla="*/ 0 h 73"/>
              <a:gd name="T8" fmla="*/ 11112 w 91"/>
              <a:gd name="T9" fmla="*/ 4871 h 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"/>
              <a:gd name="T16" fmla="*/ 0 h 73"/>
              <a:gd name="T17" fmla="*/ 91 w 91"/>
              <a:gd name="T18" fmla="*/ 73 h 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" h="73">
                <a:moveTo>
                  <a:pt x="91" y="56"/>
                </a:moveTo>
                <a:lnTo>
                  <a:pt x="79" y="73"/>
                </a:lnTo>
                <a:lnTo>
                  <a:pt x="0" y="16"/>
                </a:lnTo>
                <a:lnTo>
                  <a:pt x="13" y="0"/>
                </a:lnTo>
                <a:lnTo>
                  <a:pt x="91" y="56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72" name="Freeform 171"/>
          <p:cNvSpPr>
            <a:spLocks/>
          </p:cNvSpPr>
          <p:nvPr/>
        </p:nvSpPr>
        <p:spPr bwMode="auto">
          <a:xfrm>
            <a:off x="1489075" y="3106738"/>
            <a:ext cx="12700" cy="6350"/>
          </a:xfrm>
          <a:custGeom>
            <a:avLst/>
            <a:gdLst>
              <a:gd name="T0" fmla="*/ 12700 w 89"/>
              <a:gd name="T1" fmla="*/ 4995 h 75"/>
              <a:gd name="T2" fmla="*/ 10845 w 89"/>
              <a:gd name="T3" fmla="*/ 6350 h 75"/>
              <a:gd name="T4" fmla="*/ 0 w 89"/>
              <a:gd name="T5" fmla="*/ 1355 h 75"/>
              <a:gd name="T6" fmla="*/ 1570 w 89"/>
              <a:gd name="T7" fmla="*/ 0 h 75"/>
              <a:gd name="T8" fmla="*/ 12700 w 89"/>
              <a:gd name="T9" fmla="*/ 4995 h 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9"/>
              <a:gd name="T16" fmla="*/ 0 h 75"/>
              <a:gd name="T17" fmla="*/ 89 w 89"/>
              <a:gd name="T18" fmla="*/ 75 h 7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9" h="75">
                <a:moveTo>
                  <a:pt x="89" y="59"/>
                </a:moveTo>
                <a:lnTo>
                  <a:pt x="76" y="75"/>
                </a:lnTo>
                <a:lnTo>
                  <a:pt x="0" y="16"/>
                </a:lnTo>
                <a:lnTo>
                  <a:pt x="11" y="0"/>
                </a:lnTo>
                <a:lnTo>
                  <a:pt x="89" y="59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73" name="Freeform 172"/>
          <p:cNvSpPr>
            <a:spLocks/>
          </p:cNvSpPr>
          <p:nvPr/>
        </p:nvSpPr>
        <p:spPr bwMode="auto">
          <a:xfrm>
            <a:off x="1479550" y="3101975"/>
            <a:ext cx="11113" cy="6350"/>
          </a:xfrm>
          <a:custGeom>
            <a:avLst/>
            <a:gdLst>
              <a:gd name="T0" fmla="*/ 11113 w 88"/>
              <a:gd name="T1" fmla="*/ 5047 h 78"/>
              <a:gd name="T2" fmla="*/ 9724 w 88"/>
              <a:gd name="T3" fmla="*/ 6350 h 78"/>
              <a:gd name="T4" fmla="*/ 0 w 88"/>
              <a:gd name="T5" fmla="*/ 1303 h 78"/>
              <a:gd name="T6" fmla="*/ 1642 w 88"/>
              <a:gd name="T7" fmla="*/ 0 h 78"/>
              <a:gd name="T8" fmla="*/ 11113 w 88"/>
              <a:gd name="T9" fmla="*/ 5047 h 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"/>
              <a:gd name="T16" fmla="*/ 0 h 78"/>
              <a:gd name="T17" fmla="*/ 88 w 88"/>
              <a:gd name="T18" fmla="*/ 78 h 7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" h="78">
                <a:moveTo>
                  <a:pt x="88" y="62"/>
                </a:moveTo>
                <a:lnTo>
                  <a:pt x="77" y="78"/>
                </a:lnTo>
                <a:lnTo>
                  <a:pt x="0" y="16"/>
                </a:lnTo>
                <a:lnTo>
                  <a:pt x="13" y="0"/>
                </a:lnTo>
                <a:lnTo>
                  <a:pt x="88" y="6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74" name="Freeform 173"/>
          <p:cNvSpPr>
            <a:spLocks/>
          </p:cNvSpPr>
          <p:nvPr/>
        </p:nvSpPr>
        <p:spPr bwMode="auto">
          <a:xfrm>
            <a:off x="1470025" y="3095625"/>
            <a:ext cx="11113" cy="7938"/>
          </a:xfrm>
          <a:custGeom>
            <a:avLst/>
            <a:gdLst>
              <a:gd name="T0" fmla="*/ 11113 w 86"/>
              <a:gd name="T1" fmla="*/ 6310 h 78"/>
              <a:gd name="T2" fmla="*/ 9433 w 86"/>
              <a:gd name="T3" fmla="*/ 7938 h 78"/>
              <a:gd name="T4" fmla="*/ 0 w 86"/>
              <a:gd name="T5" fmla="*/ 1628 h 78"/>
              <a:gd name="T6" fmla="*/ 1680 w 86"/>
              <a:gd name="T7" fmla="*/ 0 h 78"/>
              <a:gd name="T8" fmla="*/ 11113 w 86"/>
              <a:gd name="T9" fmla="*/ 6310 h 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"/>
              <a:gd name="T16" fmla="*/ 0 h 78"/>
              <a:gd name="T17" fmla="*/ 86 w 86"/>
              <a:gd name="T18" fmla="*/ 78 h 7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" h="78">
                <a:moveTo>
                  <a:pt x="86" y="62"/>
                </a:moveTo>
                <a:lnTo>
                  <a:pt x="73" y="78"/>
                </a:lnTo>
                <a:lnTo>
                  <a:pt x="0" y="16"/>
                </a:lnTo>
                <a:lnTo>
                  <a:pt x="13" y="0"/>
                </a:lnTo>
                <a:lnTo>
                  <a:pt x="86" y="6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75" name="Freeform 174"/>
          <p:cNvSpPr>
            <a:spLocks/>
          </p:cNvSpPr>
          <p:nvPr/>
        </p:nvSpPr>
        <p:spPr bwMode="auto">
          <a:xfrm>
            <a:off x="1460500" y="3090863"/>
            <a:ext cx="11113" cy="6350"/>
          </a:xfrm>
          <a:custGeom>
            <a:avLst/>
            <a:gdLst>
              <a:gd name="T0" fmla="*/ 11113 w 87"/>
              <a:gd name="T1" fmla="*/ 5064 h 79"/>
              <a:gd name="T2" fmla="*/ 9452 w 87"/>
              <a:gd name="T3" fmla="*/ 6350 h 79"/>
              <a:gd name="T4" fmla="*/ 0 w 87"/>
              <a:gd name="T5" fmla="*/ 1125 h 79"/>
              <a:gd name="T6" fmla="*/ 1661 w 87"/>
              <a:gd name="T7" fmla="*/ 0 h 79"/>
              <a:gd name="T8" fmla="*/ 11113 w 87"/>
              <a:gd name="T9" fmla="*/ 5064 h 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"/>
              <a:gd name="T16" fmla="*/ 0 h 79"/>
              <a:gd name="T17" fmla="*/ 87 w 87"/>
              <a:gd name="T18" fmla="*/ 79 h 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" h="79">
                <a:moveTo>
                  <a:pt x="87" y="63"/>
                </a:moveTo>
                <a:lnTo>
                  <a:pt x="74" y="79"/>
                </a:lnTo>
                <a:lnTo>
                  <a:pt x="0" y="14"/>
                </a:lnTo>
                <a:lnTo>
                  <a:pt x="13" y="0"/>
                </a:lnTo>
                <a:lnTo>
                  <a:pt x="87" y="6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76" name="Freeform 175"/>
          <p:cNvSpPr>
            <a:spLocks/>
          </p:cNvSpPr>
          <p:nvPr/>
        </p:nvSpPr>
        <p:spPr bwMode="auto">
          <a:xfrm>
            <a:off x="1450975" y="3084513"/>
            <a:ext cx="11113" cy="7937"/>
          </a:xfrm>
          <a:custGeom>
            <a:avLst/>
            <a:gdLst>
              <a:gd name="T0" fmla="*/ 11113 w 83"/>
              <a:gd name="T1" fmla="*/ 6548 h 80"/>
              <a:gd name="T2" fmla="*/ 9372 w 83"/>
              <a:gd name="T3" fmla="*/ 7937 h 80"/>
              <a:gd name="T4" fmla="*/ 0 w 83"/>
              <a:gd name="T5" fmla="*/ 1389 h 80"/>
              <a:gd name="T6" fmla="*/ 1741 w 83"/>
              <a:gd name="T7" fmla="*/ 0 h 80"/>
              <a:gd name="T8" fmla="*/ 11113 w 83"/>
              <a:gd name="T9" fmla="*/ 6548 h 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3"/>
              <a:gd name="T16" fmla="*/ 0 h 80"/>
              <a:gd name="T17" fmla="*/ 83 w 83"/>
              <a:gd name="T18" fmla="*/ 80 h 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3" h="80">
                <a:moveTo>
                  <a:pt x="83" y="66"/>
                </a:moveTo>
                <a:lnTo>
                  <a:pt x="70" y="80"/>
                </a:lnTo>
                <a:lnTo>
                  <a:pt x="0" y="14"/>
                </a:lnTo>
                <a:lnTo>
                  <a:pt x="13" y="0"/>
                </a:lnTo>
                <a:lnTo>
                  <a:pt x="83" y="66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77" name="Freeform 176"/>
          <p:cNvSpPr>
            <a:spLocks/>
          </p:cNvSpPr>
          <p:nvPr/>
        </p:nvSpPr>
        <p:spPr bwMode="auto">
          <a:xfrm>
            <a:off x="1441450" y="3078163"/>
            <a:ext cx="11113" cy="7937"/>
          </a:xfrm>
          <a:custGeom>
            <a:avLst/>
            <a:gdLst>
              <a:gd name="T0" fmla="*/ 11113 w 84"/>
              <a:gd name="T1" fmla="*/ 6582 h 82"/>
              <a:gd name="T2" fmla="*/ 9393 w 84"/>
              <a:gd name="T3" fmla="*/ 7937 h 82"/>
              <a:gd name="T4" fmla="*/ 0 w 84"/>
              <a:gd name="T5" fmla="*/ 1355 h 82"/>
              <a:gd name="T6" fmla="*/ 1984 w 84"/>
              <a:gd name="T7" fmla="*/ 0 h 82"/>
              <a:gd name="T8" fmla="*/ 11113 w 84"/>
              <a:gd name="T9" fmla="*/ 6582 h 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"/>
              <a:gd name="T16" fmla="*/ 0 h 82"/>
              <a:gd name="T17" fmla="*/ 84 w 84"/>
              <a:gd name="T18" fmla="*/ 82 h 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" h="82">
                <a:moveTo>
                  <a:pt x="84" y="68"/>
                </a:moveTo>
                <a:lnTo>
                  <a:pt x="71" y="82"/>
                </a:lnTo>
                <a:lnTo>
                  <a:pt x="0" y="14"/>
                </a:lnTo>
                <a:lnTo>
                  <a:pt x="15" y="0"/>
                </a:lnTo>
                <a:lnTo>
                  <a:pt x="84" y="6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78" name="Freeform 177"/>
          <p:cNvSpPr>
            <a:spLocks/>
          </p:cNvSpPr>
          <p:nvPr/>
        </p:nvSpPr>
        <p:spPr bwMode="auto">
          <a:xfrm>
            <a:off x="1431925" y="3073400"/>
            <a:ext cx="11113" cy="6350"/>
          </a:xfrm>
          <a:custGeom>
            <a:avLst/>
            <a:gdLst>
              <a:gd name="T0" fmla="*/ 11113 w 82"/>
              <a:gd name="T1" fmla="*/ 5279 h 83"/>
              <a:gd name="T2" fmla="*/ 9080 w 82"/>
              <a:gd name="T3" fmla="*/ 6350 h 83"/>
              <a:gd name="T4" fmla="*/ 0 w 82"/>
              <a:gd name="T5" fmla="*/ 995 h 83"/>
              <a:gd name="T6" fmla="*/ 1897 w 82"/>
              <a:gd name="T7" fmla="*/ 0 h 83"/>
              <a:gd name="T8" fmla="*/ 11113 w 82"/>
              <a:gd name="T9" fmla="*/ 5279 h 8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"/>
              <a:gd name="T16" fmla="*/ 0 h 83"/>
              <a:gd name="T17" fmla="*/ 82 w 82"/>
              <a:gd name="T18" fmla="*/ 83 h 8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" h="83">
                <a:moveTo>
                  <a:pt x="82" y="69"/>
                </a:moveTo>
                <a:lnTo>
                  <a:pt x="67" y="83"/>
                </a:lnTo>
                <a:lnTo>
                  <a:pt x="0" y="13"/>
                </a:lnTo>
                <a:lnTo>
                  <a:pt x="14" y="0"/>
                </a:lnTo>
                <a:lnTo>
                  <a:pt x="82" y="69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79" name="Freeform 178"/>
          <p:cNvSpPr>
            <a:spLocks/>
          </p:cNvSpPr>
          <p:nvPr/>
        </p:nvSpPr>
        <p:spPr bwMode="auto">
          <a:xfrm>
            <a:off x="1423988" y="3067050"/>
            <a:ext cx="11112" cy="6350"/>
          </a:xfrm>
          <a:custGeom>
            <a:avLst/>
            <a:gdLst>
              <a:gd name="T0" fmla="*/ 11112 w 81"/>
              <a:gd name="T1" fmla="*/ 5367 h 84"/>
              <a:gd name="T2" fmla="*/ 9191 w 81"/>
              <a:gd name="T3" fmla="*/ 6350 h 84"/>
              <a:gd name="T4" fmla="*/ 0 w 81"/>
              <a:gd name="T5" fmla="*/ 983 h 84"/>
              <a:gd name="T6" fmla="*/ 2195 w 81"/>
              <a:gd name="T7" fmla="*/ 0 h 84"/>
              <a:gd name="T8" fmla="*/ 11112 w 81"/>
              <a:gd name="T9" fmla="*/ 5367 h 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"/>
              <a:gd name="T16" fmla="*/ 0 h 84"/>
              <a:gd name="T17" fmla="*/ 81 w 81"/>
              <a:gd name="T18" fmla="*/ 84 h 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" h="84">
                <a:moveTo>
                  <a:pt x="81" y="71"/>
                </a:moveTo>
                <a:lnTo>
                  <a:pt x="67" y="84"/>
                </a:lnTo>
                <a:lnTo>
                  <a:pt x="0" y="13"/>
                </a:lnTo>
                <a:lnTo>
                  <a:pt x="16" y="0"/>
                </a:lnTo>
                <a:lnTo>
                  <a:pt x="81" y="7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80" name="Freeform 179"/>
          <p:cNvSpPr>
            <a:spLocks/>
          </p:cNvSpPr>
          <p:nvPr/>
        </p:nvSpPr>
        <p:spPr bwMode="auto">
          <a:xfrm>
            <a:off x="1416050" y="3060700"/>
            <a:ext cx="9525" cy="7938"/>
          </a:xfrm>
          <a:custGeom>
            <a:avLst/>
            <a:gdLst>
              <a:gd name="T0" fmla="*/ 9525 w 79"/>
              <a:gd name="T1" fmla="*/ 6738 h 86"/>
              <a:gd name="T2" fmla="*/ 7596 w 79"/>
              <a:gd name="T3" fmla="*/ 7938 h 86"/>
              <a:gd name="T4" fmla="*/ 0 w 79"/>
              <a:gd name="T5" fmla="*/ 1292 h 86"/>
              <a:gd name="T6" fmla="*/ 1688 w 79"/>
              <a:gd name="T7" fmla="*/ 0 h 86"/>
              <a:gd name="T8" fmla="*/ 9525 w 79"/>
              <a:gd name="T9" fmla="*/ 6738 h 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"/>
              <a:gd name="T16" fmla="*/ 0 h 86"/>
              <a:gd name="T17" fmla="*/ 79 w 79"/>
              <a:gd name="T18" fmla="*/ 86 h 8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" h="86">
                <a:moveTo>
                  <a:pt x="79" y="73"/>
                </a:moveTo>
                <a:lnTo>
                  <a:pt x="63" y="86"/>
                </a:lnTo>
                <a:lnTo>
                  <a:pt x="0" y="14"/>
                </a:lnTo>
                <a:lnTo>
                  <a:pt x="14" y="0"/>
                </a:lnTo>
                <a:lnTo>
                  <a:pt x="79" y="7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81" name="Freeform 180"/>
          <p:cNvSpPr>
            <a:spLocks/>
          </p:cNvSpPr>
          <p:nvPr/>
        </p:nvSpPr>
        <p:spPr bwMode="auto">
          <a:xfrm>
            <a:off x="1406525" y="3054350"/>
            <a:ext cx="11113" cy="7938"/>
          </a:xfrm>
          <a:custGeom>
            <a:avLst/>
            <a:gdLst>
              <a:gd name="T0" fmla="*/ 11113 w 77"/>
              <a:gd name="T1" fmla="*/ 6661 h 87"/>
              <a:gd name="T2" fmla="*/ 9092 w 77"/>
              <a:gd name="T3" fmla="*/ 7938 h 87"/>
              <a:gd name="T4" fmla="*/ 0 w 77"/>
              <a:gd name="T5" fmla="*/ 1095 h 87"/>
              <a:gd name="T6" fmla="*/ 2165 w 77"/>
              <a:gd name="T7" fmla="*/ 0 h 87"/>
              <a:gd name="T8" fmla="*/ 11113 w 77"/>
              <a:gd name="T9" fmla="*/ 6661 h 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7"/>
              <a:gd name="T16" fmla="*/ 0 h 87"/>
              <a:gd name="T17" fmla="*/ 77 w 77"/>
              <a:gd name="T18" fmla="*/ 87 h 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7" h="87">
                <a:moveTo>
                  <a:pt x="77" y="73"/>
                </a:moveTo>
                <a:lnTo>
                  <a:pt x="63" y="87"/>
                </a:lnTo>
                <a:lnTo>
                  <a:pt x="0" y="12"/>
                </a:lnTo>
                <a:lnTo>
                  <a:pt x="15" y="0"/>
                </a:lnTo>
                <a:lnTo>
                  <a:pt x="77" y="73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82" name="Freeform 181"/>
          <p:cNvSpPr>
            <a:spLocks/>
          </p:cNvSpPr>
          <p:nvPr/>
        </p:nvSpPr>
        <p:spPr bwMode="auto">
          <a:xfrm>
            <a:off x="1398588" y="3048000"/>
            <a:ext cx="11112" cy="7938"/>
          </a:xfrm>
          <a:custGeom>
            <a:avLst/>
            <a:gdLst>
              <a:gd name="T0" fmla="*/ 11112 w 76"/>
              <a:gd name="T1" fmla="*/ 6843 h 87"/>
              <a:gd name="T2" fmla="*/ 8919 w 76"/>
              <a:gd name="T3" fmla="*/ 7938 h 87"/>
              <a:gd name="T4" fmla="*/ 0 w 76"/>
              <a:gd name="T5" fmla="*/ 1004 h 87"/>
              <a:gd name="T6" fmla="*/ 2193 w 76"/>
              <a:gd name="T7" fmla="*/ 0 h 87"/>
              <a:gd name="T8" fmla="*/ 11112 w 76"/>
              <a:gd name="T9" fmla="*/ 6843 h 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"/>
              <a:gd name="T16" fmla="*/ 0 h 87"/>
              <a:gd name="T17" fmla="*/ 76 w 76"/>
              <a:gd name="T18" fmla="*/ 87 h 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" h="87">
                <a:moveTo>
                  <a:pt x="76" y="75"/>
                </a:moveTo>
                <a:lnTo>
                  <a:pt x="61" y="87"/>
                </a:lnTo>
                <a:lnTo>
                  <a:pt x="0" y="11"/>
                </a:lnTo>
                <a:lnTo>
                  <a:pt x="15" y="0"/>
                </a:lnTo>
                <a:lnTo>
                  <a:pt x="76" y="75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83" name="Freeform 182"/>
          <p:cNvSpPr>
            <a:spLocks/>
          </p:cNvSpPr>
          <p:nvPr/>
        </p:nvSpPr>
        <p:spPr bwMode="auto">
          <a:xfrm>
            <a:off x="1390650" y="3040063"/>
            <a:ext cx="9525" cy="7937"/>
          </a:xfrm>
          <a:custGeom>
            <a:avLst/>
            <a:gdLst>
              <a:gd name="T0" fmla="*/ 9525 w 75"/>
              <a:gd name="T1" fmla="*/ 6956 h 89"/>
              <a:gd name="T2" fmla="*/ 7620 w 75"/>
              <a:gd name="T3" fmla="*/ 7937 h 89"/>
              <a:gd name="T4" fmla="*/ 0 w 75"/>
              <a:gd name="T5" fmla="*/ 1159 h 89"/>
              <a:gd name="T6" fmla="*/ 2159 w 75"/>
              <a:gd name="T7" fmla="*/ 0 h 89"/>
              <a:gd name="T8" fmla="*/ 9525 w 75"/>
              <a:gd name="T9" fmla="*/ 6956 h 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5"/>
              <a:gd name="T16" fmla="*/ 0 h 89"/>
              <a:gd name="T17" fmla="*/ 75 w 75"/>
              <a:gd name="T18" fmla="*/ 89 h 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5" h="89">
                <a:moveTo>
                  <a:pt x="75" y="78"/>
                </a:moveTo>
                <a:lnTo>
                  <a:pt x="60" y="89"/>
                </a:lnTo>
                <a:lnTo>
                  <a:pt x="0" y="13"/>
                </a:lnTo>
                <a:lnTo>
                  <a:pt x="17" y="0"/>
                </a:lnTo>
                <a:lnTo>
                  <a:pt x="75" y="7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84" name="Freeform 183"/>
          <p:cNvSpPr>
            <a:spLocks/>
          </p:cNvSpPr>
          <p:nvPr/>
        </p:nvSpPr>
        <p:spPr bwMode="auto">
          <a:xfrm>
            <a:off x="1382713" y="3033713"/>
            <a:ext cx="11112" cy="7937"/>
          </a:xfrm>
          <a:custGeom>
            <a:avLst/>
            <a:gdLst>
              <a:gd name="T0" fmla="*/ 11112 w 74"/>
              <a:gd name="T1" fmla="*/ 6803 h 91"/>
              <a:gd name="T2" fmla="*/ 8559 w 74"/>
              <a:gd name="T3" fmla="*/ 7937 h 91"/>
              <a:gd name="T4" fmla="*/ 0 w 74"/>
              <a:gd name="T5" fmla="*/ 1047 h 91"/>
              <a:gd name="T6" fmla="*/ 2403 w 74"/>
              <a:gd name="T7" fmla="*/ 0 h 91"/>
              <a:gd name="T8" fmla="*/ 11112 w 74"/>
              <a:gd name="T9" fmla="*/ 6803 h 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"/>
              <a:gd name="T16" fmla="*/ 0 h 91"/>
              <a:gd name="T17" fmla="*/ 74 w 74"/>
              <a:gd name="T18" fmla="*/ 91 h 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" h="91">
                <a:moveTo>
                  <a:pt x="74" y="78"/>
                </a:moveTo>
                <a:lnTo>
                  <a:pt x="57" y="91"/>
                </a:lnTo>
                <a:lnTo>
                  <a:pt x="0" y="12"/>
                </a:lnTo>
                <a:lnTo>
                  <a:pt x="16" y="0"/>
                </a:lnTo>
                <a:lnTo>
                  <a:pt x="74" y="7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85" name="Freeform 184"/>
          <p:cNvSpPr>
            <a:spLocks/>
          </p:cNvSpPr>
          <p:nvPr/>
        </p:nvSpPr>
        <p:spPr bwMode="auto">
          <a:xfrm>
            <a:off x="1376363" y="3027363"/>
            <a:ext cx="9525" cy="7937"/>
          </a:xfrm>
          <a:custGeom>
            <a:avLst/>
            <a:gdLst>
              <a:gd name="T0" fmla="*/ 9525 w 72"/>
              <a:gd name="T1" fmla="*/ 6890 h 91"/>
              <a:gd name="T2" fmla="*/ 7408 w 72"/>
              <a:gd name="T3" fmla="*/ 7937 h 91"/>
              <a:gd name="T4" fmla="*/ 0 w 72"/>
              <a:gd name="T5" fmla="*/ 872 h 91"/>
              <a:gd name="T6" fmla="*/ 2381 w 72"/>
              <a:gd name="T7" fmla="*/ 0 h 91"/>
              <a:gd name="T8" fmla="*/ 9525 w 72"/>
              <a:gd name="T9" fmla="*/ 6890 h 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2"/>
              <a:gd name="T16" fmla="*/ 0 h 91"/>
              <a:gd name="T17" fmla="*/ 72 w 72"/>
              <a:gd name="T18" fmla="*/ 91 h 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2" h="91">
                <a:moveTo>
                  <a:pt x="72" y="79"/>
                </a:moveTo>
                <a:lnTo>
                  <a:pt x="56" y="91"/>
                </a:lnTo>
                <a:lnTo>
                  <a:pt x="0" y="10"/>
                </a:lnTo>
                <a:lnTo>
                  <a:pt x="18" y="0"/>
                </a:lnTo>
                <a:lnTo>
                  <a:pt x="72" y="79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86" name="Freeform 185"/>
          <p:cNvSpPr>
            <a:spLocks/>
          </p:cNvSpPr>
          <p:nvPr/>
        </p:nvSpPr>
        <p:spPr bwMode="auto">
          <a:xfrm>
            <a:off x="1368425" y="3019425"/>
            <a:ext cx="9525" cy="7938"/>
          </a:xfrm>
          <a:custGeom>
            <a:avLst/>
            <a:gdLst>
              <a:gd name="T0" fmla="*/ 9525 w 71"/>
              <a:gd name="T1" fmla="*/ 7075 h 92"/>
              <a:gd name="T2" fmla="*/ 7110 w 71"/>
              <a:gd name="T3" fmla="*/ 7938 h 92"/>
              <a:gd name="T4" fmla="*/ 0 w 71"/>
              <a:gd name="T5" fmla="*/ 1035 h 92"/>
              <a:gd name="T6" fmla="*/ 2146 w 71"/>
              <a:gd name="T7" fmla="*/ 0 h 92"/>
              <a:gd name="T8" fmla="*/ 9525 w 71"/>
              <a:gd name="T9" fmla="*/ 7075 h 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"/>
              <a:gd name="T16" fmla="*/ 0 h 92"/>
              <a:gd name="T17" fmla="*/ 71 w 71"/>
              <a:gd name="T18" fmla="*/ 92 h 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" h="92">
                <a:moveTo>
                  <a:pt x="71" y="82"/>
                </a:moveTo>
                <a:lnTo>
                  <a:pt x="53" y="92"/>
                </a:lnTo>
                <a:lnTo>
                  <a:pt x="0" y="12"/>
                </a:lnTo>
                <a:lnTo>
                  <a:pt x="16" y="0"/>
                </a:lnTo>
                <a:lnTo>
                  <a:pt x="71" y="8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87" name="Freeform 186"/>
          <p:cNvSpPr>
            <a:spLocks/>
          </p:cNvSpPr>
          <p:nvPr/>
        </p:nvSpPr>
        <p:spPr bwMode="auto">
          <a:xfrm>
            <a:off x="1362075" y="3013075"/>
            <a:ext cx="9525" cy="7938"/>
          </a:xfrm>
          <a:custGeom>
            <a:avLst/>
            <a:gdLst>
              <a:gd name="T0" fmla="*/ 9525 w 68"/>
              <a:gd name="T1" fmla="*/ 6925 h 94"/>
              <a:gd name="T2" fmla="*/ 7284 w 68"/>
              <a:gd name="T3" fmla="*/ 7938 h 94"/>
              <a:gd name="T4" fmla="*/ 0 w 68"/>
              <a:gd name="T5" fmla="*/ 844 h 94"/>
              <a:gd name="T6" fmla="*/ 2381 w 68"/>
              <a:gd name="T7" fmla="*/ 0 h 94"/>
              <a:gd name="T8" fmla="*/ 9525 w 68"/>
              <a:gd name="T9" fmla="*/ 6925 h 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8"/>
              <a:gd name="T16" fmla="*/ 0 h 94"/>
              <a:gd name="T17" fmla="*/ 68 w 68"/>
              <a:gd name="T18" fmla="*/ 94 h 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8" h="94">
                <a:moveTo>
                  <a:pt x="68" y="82"/>
                </a:moveTo>
                <a:lnTo>
                  <a:pt x="52" y="94"/>
                </a:lnTo>
                <a:lnTo>
                  <a:pt x="0" y="10"/>
                </a:lnTo>
                <a:lnTo>
                  <a:pt x="17" y="0"/>
                </a:lnTo>
                <a:lnTo>
                  <a:pt x="68" y="8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88" name="Freeform 187"/>
          <p:cNvSpPr>
            <a:spLocks/>
          </p:cNvSpPr>
          <p:nvPr/>
        </p:nvSpPr>
        <p:spPr bwMode="auto">
          <a:xfrm>
            <a:off x="1355725" y="3005138"/>
            <a:ext cx="7938" cy="9525"/>
          </a:xfrm>
          <a:custGeom>
            <a:avLst/>
            <a:gdLst>
              <a:gd name="T0" fmla="*/ 7938 w 67"/>
              <a:gd name="T1" fmla="*/ 8512 h 94"/>
              <a:gd name="T2" fmla="*/ 5924 w 67"/>
              <a:gd name="T3" fmla="*/ 9525 h 94"/>
              <a:gd name="T4" fmla="*/ 0 w 67"/>
              <a:gd name="T5" fmla="*/ 1115 h 94"/>
              <a:gd name="T6" fmla="*/ 2014 w 67"/>
              <a:gd name="T7" fmla="*/ 0 h 94"/>
              <a:gd name="T8" fmla="*/ 7938 w 67"/>
              <a:gd name="T9" fmla="*/ 8512 h 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7"/>
              <a:gd name="T16" fmla="*/ 0 h 94"/>
              <a:gd name="T17" fmla="*/ 67 w 67"/>
              <a:gd name="T18" fmla="*/ 94 h 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7" h="94">
                <a:moveTo>
                  <a:pt x="67" y="84"/>
                </a:moveTo>
                <a:lnTo>
                  <a:pt x="50" y="94"/>
                </a:lnTo>
                <a:lnTo>
                  <a:pt x="0" y="11"/>
                </a:lnTo>
                <a:lnTo>
                  <a:pt x="17" y="0"/>
                </a:lnTo>
                <a:lnTo>
                  <a:pt x="67" y="84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89" name="Freeform 188"/>
          <p:cNvSpPr>
            <a:spLocks/>
          </p:cNvSpPr>
          <p:nvPr/>
        </p:nvSpPr>
        <p:spPr bwMode="auto">
          <a:xfrm>
            <a:off x="1349375" y="2998788"/>
            <a:ext cx="7938" cy="7937"/>
          </a:xfrm>
          <a:custGeom>
            <a:avLst/>
            <a:gdLst>
              <a:gd name="T0" fmla="*/ 7938 w 65"/>
              <a:gd name="T1" fmla="*/ 7018 h 95"/>
              <a:gd name="T2" fmla="*/ 5862 w 65"/>
              <a:gd name="T3" fmla="*/ 7937 h 95"/>
              <a:gd name="T4" fmla="*/ 0 w 65"/>
              <a:gd name="T5" fmla="*/ 835 h 95"/>
              <a:gd name="T6" fmla="*/ 2198 w 65"/>
              <a:gd name="T7" fmla="*/ 0 h 95"/>
              <a:gd name="T8" fmla="*/ 7938 w 65"/>
              <a:gd name="T9" fmla="*/ 7018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5"/>
              <a:gd name="T16" fmla="*/ 0 h 95"/>
              <a:gd name="T17" fmla="*/ 65 w 65"/>
              <a:gd name="T18" fmla="*/ 95 h 9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5" h="95">
                <a:moveTo>
                  <a:pt x="65" y="84"/>
                </a:moveTo>
                <a:lnTo>
                  <a:pt x="48" y="95"/>
                </a:lnTo>
                <a:lnTo>
                  <a:pt x="0" y="10"/>
                </a:lnTo>
                <a:lnTo>
                  <a:pt x="18" y="0"/>
                </a:lnTo>
                <a:lnTo>
                  <a:pt x="65" y="84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90" name="Freeform 189"/>
          <p:cNvSpPr>
            <a:spLocks/>
          </p:cNvSpPr>
          <p:nvPr/>
        </p:nvSpPr>
        <p:spPr bwMode="auto">
          <a:xfrm>
            <a:off x="1343025" y="2990850"/>
            <a:ext cx="7938" cy="7938"/>
          </a:xfrm>
          <a:custGeom>
            <a:avLst/>
            <a:gdLst>
              <a:gd name="T0" fmla="*/ 7938 w 64"/>
              <a:gd name="T1" fmla="*/ 7120 h 97"/>
              <a:gd name="T2" fmla="*/ 5705 w 64"/>
              <a:gd name="T3" fmla="*/ 7938 h 97"/>
              <a:gd name="T4" fmla="*/ 0 w 64"/>
              <a:gd name="T5" fmla="*/ 737 h 97"/>
              <a:gd name="T6" fmla="*/ 2357 w 64"/>
              <a:gd name="T7" fmla="*/ 0 h 97"/>
              <a:gd name="T8" fmla="*/ 7938 w 64"/>
              <a:gd name="T9" fmla="*/ 7120 h 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"/>
              <a:gd name="T16" fmla="*/ 0 h 97"/>
              <a:gd name="T17" fmla="*/ 64 w 64"/>
              <a:gd name="T18" fmla="*/ 97 h 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" h="97">
                <a:moveTo>
                  <a:pt x="64" y="87"/>
                </a:moveTo>
                <a:lnTo>
                  <a:pt x="46" y="97"/>
                </a:lnTo>
                <a:lnTo>
                  <a:pt x="0" y="9"/>
                </a:lnTo>
                <a:lnTo>
                  <a:pt x="19" y="0"/>
                </a:lnTo>
                <a:lnTo>
                  <a:pt x="64" y="87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91" name="Freeform 190"/>
          <p:cNvSpPr>
            <a:spLocks/>
          </p:cNvSpPr>
          <p:nvPr/>
        </p:nvSpPr>
        <p:spPr bwMode="auto">
          <a:xfrm>
            <a:off x="1336675" y="2982913"/>
            <a:ext cx="9525" cy="9525"/>
          </a:xfrm>
          <a:custGeom>
            <a:avLst/>
            <a:gdLst>
              <a:gd name="T0" fmla="*/ 9525 w 62"/>
              <a:gd name="T1" fmla="*/ 8641 h 97"/>
              <a:gd name="T2" fmla="*/ 6606 w 62"/>
              <a:gd name="T3" fmla="*/ 9525 h 97"/>
              <a:gd name="T4" fmla="*/ 0 w 62"/>
              <a:gd name="T5" fmla="*/ 884 h 97"/>
              <a:gd name="T6" fmla="*/ 2919 w 62"/>
              <a:gd name="T7" fmla="*/ 0 h 97"/>
              <a:gd name="T8" fmla="*/ 9525 w 62"/>
              <a:gd name="T9" fmla="*/ 8641 h 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"/>
              <a:gd name="T16" fmla="*/ 0 h 97"/>
              <a:gd name="T17" fmla="*/ 62 w 62"/>
              <a:gd name="T18" fmla="*/ 97 h 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" h="97">
                <a:moveTo>
                  <a:pt x="62" y="88"/>
                </a:moveTo>
                <a:lnTo>
                  <a:pt x="43" y="97"/>
                </a:lnTo>
                <a:lnTo>
                  <a:pt x="0" y="9"/>
                </a:lnTo>
                <a:lnTo>
                  <a:pt x="19" y="0"/>
                </a:lnTo>
                <a:lnTo>
                  <a:pt x="62" y="8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92" name="Freeform 191"/>
          <p:cNvSpPr>
            <a:spLocks/>
          </p:cNvSpPr>
          <p:nvPr/>
        </p:nvSpPr>
        <p:spPr bwMode="auto">
          <a:xfrm>
            <a:off x="1331913" y="2974975"/>
            <a:ext cx="7937" cy="9525"/>
          </a:xfrm>
          <a:custGeom>
            <a:avLst/>
            <a:gdLst>
              <a:gd name="T0" fmla="*/ 7937 w 61"/>
              <a:gd name="T1" fmla="*/ 8632 h 96"/>
              <a:gd name="T2" fmla="*/ 5465 w 61"/>
              <a:gd name="T3" fmla="*/ 9525 h 96"/>
              <a:gd name="T4" fmla="*/ 0 w 61"/>
              <a:gd name="T5" fmla="*/ 695 h 96"/>
              <a:gd name="T6" fmla="*/ 2472 w 61"/>
              <a:gd name="T7" fmla="*/ 0 h 96"/>
              <a:gd name="T8" fmla="*/ 7937 w 61"/>
              <a:gd name="T9" fmla="*/ 8632 h 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1"/>
              <a:gd name="T16" fmla="*/ 0 h 96"/>
              <a:gd name="T17" fmla="*/ 61 w 61"/>
              <a:gd name="T18" fmla="*/ 96 h 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1" h="96">
                <a:moveTo>
                  <a:pt x="61" y="87"/>
                </a:moveTo>
                <a:lnTo>
                  <a:pt x="42" y="96"/>
                </a:lnTo>
                <a:lnTo>
                  <a:pt x="0" y="7"/>
                </a:lnTo>
                <a:lnTo>
                  <a:pt x="19" y="0"/>
                </a:lnTo>
                <a:lnTo>
                  <a:pt x="61" y="87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93" name="Freeform 192"/>
          <p:cNvSpPr>
            <a:spLocks/>
          </p:cNvSpPr>
          <p:nvPr/>
        </p:nvSpPr>
        <p:spPr bwMode="auto">
          <a:xfrm>
            <a:off x="1327150" y="2967038"/>
            <a:ext cx="7938" cy="9525"/>
          </a:xfrm>
          <a:custGeom>
            <a:avLst/>
            <a:gdLst>
              <a:gd name="T0" fmla="*/ 7938 w 58"/>
              <a:gd name="T1" fmla="*/ 8845 h 98"/>
              <a:gd name="T2" fmla="*/ 5338 w 58"/>
              <a:gd name="T3" fmla="*/ 9525 h 98"/>
              <a:gd name="T4" fmla="*/ 0 w 58"/>
              <a:gd name="T5" fmla="*/ 875 h 98"/>
              <a:gd name="T6" fmla="*/ 2600 w 58"/>
              <a:gd name="T7" fmla="*/ 0 h 98"/>
              <a:gd name="T8" fmla="*/ 7938 w 58"/>
              <a:gd name="T9" fmla="*/ 8845 h 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"/>
              <a:gd name="T16" fmla="*/ 0 h 98"/>
              <a:gd name="T17" fmla="*/ 58 w 58"/>
              <a:gd name="T18" fmla="*/ 98 h 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" h="98">
                <a:moveTo>
                  <a:pt x="58" y="91"/>
                </a:moveTo>
                <a:lnTo>
                  <a:pt x="39" y="98"/>
                </a:lnTo>
                <a:lnTo>
                  <a:pt x="0" y="9"/>
                </a:lnTo>
                <a:lnTo>
                  <a:pt x="19" y="0"/>
                </a:lnTo>
                <a:lnTo>
                  <a:pt x="58" y="9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94" name="Freeform 193"/>
          <p:cNvSpPr>
            <a:spLocks/>
          </p:cNvSpPr>
          <p:nvPr/>
        </p:nvSpPr>
        <p:spPr bwMode="auto">
          <a:xfrm>
            <a:off x="1322388" y="2960688"/>
            <a:ext cx="6350" cy="7937"/>
          </a:xfrm>
          <a:custGeom>
            <a:avLst/>
            <a:gdLst>
              <a:gd name="T0" fmla="*/ 6350 w 56"/>
              <a:gd name="T1" fmla="*/ 7223 h 100"/>
              <a:gd name="T2" fmla="*/ 4196 w 56"/>
              <a:gd name="T3" fmla="*/ 7937 h 100"/>
              <a:gd name="T4" fmla="*/ 0 w 56"/>
              <a:gd name="T5" fmla="*/ 556 h 100"/>
              <a:gd name="T6" fmla="*/ 2154 w 56"/>
              <a:gd name="T7" fmla="*/ 0 h 100"/>
              <a:gd name="T8" fmla="*/ 6350 w 56"/>
              <a:gd name="T9" fmla="*/ 7223 h 1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100"/>
              <a:gd name="T17" fmla="*/ 56 w 56"/>
              <a:gd name="T18" fmla="*/ 100 h 1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100">
                <a:moveTo>
                  <a:pt x="56" y="91"/>
                </a:moveTo>
                <a:lnTo>
                  <a:pt x="37" y="100"/>
                </a:lnTo>
                <a:lnTo>
                  <a:pt x="0" y="7"/>
                </a:lnTo>
                <a:lnTo>
                  <a:pt x="19" y="0"/>
                </a:lnTo>
                <a:lnTo>
                  <a:pt x="56" y="9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95" name="Freeform 194"/>
          <p:cNvSpPr>
            <a:spLocks/>
          </p:cNvSpPr>
          <p:nvPr/>
        </p:nvSpPr>
        <p:spPr bwMode="auto">
          <a:xfrm>
            <a:off x="1317625" y="2951163"/>
            <a:ext cx="6350" cy="9525"/>
          </a:xfrm>
          <a:custGeom>
            <a:avLst/>
            <a:gdLst>
              <a:gd name="T0" fmla="*/ 6350 w 55"/>
              <a:gd name="T1" fmla="*/ 8852 h 99"/>
              <a:gd name="T2" fmla="*/ 4156 w 55"/>
              <a:gd name="T3" fmla="*/ 9525 h 99"/>
              <a:gd name="T4" fmla="*/ 0 w 55"/>
              <a:gd name="T5" fmla="*/ 673 h 99"/>
              <a:gd name="T6" fmla="*/ 2194 w 55"/>
              <a:gd name="T7" fmla="*/ 0 h 99"/>
              <a:gd name="T8" fmla="*/ 6350 w 55"/>
              <a:gd name="T9" fmla="*/ 8852 h 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5"/>
              <a:gd name="T16" fmla="*/ 0 h 99"/>
              <a:gd name="T17" fmla="*/ 55 w 55"/>
              <a:gd name="T18" fmla="*/ 99 h 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5" h="99">
                <a:moveTo>
                  <a:pt x="55" y="92"/>
                </a:moveTo>
                <a:lnTo>
                  <a:pt x="36" y="99"/>
                </a:lnTo>
                <a:lnTo>
                  <a:pt x="0" y="7"/>
                </a:lnTo>
                <a:lnTo>
                  <a:pt x="19" y="0"/>
                </a:lnTo>
                <a:lnTo>
                  <a:pt x="55" y="9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96" name="Freeform 195"/>
          <p:cNvSpPr>
            <a:spLocks/>
          </p:cNvSpPr>
          <p:nvPr/>
        </p:nvSpPr>
        <p:spPr bwMode="auto">
          <a:xfrm>
            <a:off x="1312863" y="2943225"/>
            <a:ext cx="6350" cy="9525"/>
          </a:xfrm>
          <a:custGeom>
            <a:avLst/>
            <a:gdLst>
              <a:gd name="T0" fmla="*/ 6350 w 52"/>
              <a:gd name="T1" fmla="*/ 8852 h 99"/>
              <a:gd name="T2" fmla="*/ 4030 w 52"/>
              <a:gd name="T3" fmla="*/ 9525 h 99"/>
              <a:gd name="T4" fmla="*/ 0 w 52"/>
              <a:gd name="T5" fmla="*/ 577 h 99"/>
              <a:gd name="T6" fmla="*/ 2442 w 52"/>
              <a:gd name="T7" fmla="*/ 0 h 99"/>
              <a:gd name="T8" fmla="*/ 6350 w 52"/>
              <a:gd name="T9" fmla="*/ 8852 h 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"/>
              <a:gd name="T16" fmla="*/ 0 h 99"/>
              <a:gd name="T17" fmla="*/ 52 w 52"/>
              <a:gd name="T18" fmla="*/ 99 h 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" h="99">
                <a:moveTo>
                  <a:pt x="52" y="92"/>
                </a:moveTo>
                <a:lnTo>
                  <a:pt x="33" y="99"/>
                </a:lnTo>
                <a:lnTo>
                  <a:pt x="0" y="6"/>
                </a:lnTo>
                <a:lnTo>
                  <a:pt x="20" y="0"/>
                </a:lnTo>
                <a:lnTo>
                  <a:pt x="52" y="92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97" name="Freeform 196"/>
          <p:cNvSpPr>
            <a:spLocks/>
          </p:cNvSpPr>
          <p:nvPr/>
        </p:nvSpPr>
        <p:spPr bwMode="auto">
          <a:xfrm>
            <a:off x="1308100" y="2935288"/>
            <a:ext cx="7938" cy="9525"/>
          </a:xfrm>
          <a:custGeom>
            <a:avLst/>
            <a:gdLst>
              <a:gd name="T0" fmla="*/ 7938 w 51"/>
              <a:gd name="T1" fmla="*/ 8959 h 101"/>
              <a:gd name="T2" fmla="*/ 4825 w 51"/>
              <a:gd name="T3" fmla="*/ 9525 h 101"/>
              <a:gd name="T4" fmla="*/ 0 w 51"/>
              <a:gd name="T5" fmla="*/ 566 h 101"/>
              <a:gd name="T6" fmla="*/ 2957 w 51"/>
              <a:gd name="T7" fmla="*/ 0 h 101"/>
              <a:gd name="T8" fmla="*/ 7938 w 51"/>
              <a:gd name="T9" fmla="*/ 8959 h 1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"/>
              <a:gd name="T16" fmla="*/ 0 h 101"/>
              <a:gd name="T17" fmla="*/ 51 w 51"/>
              <a:gd name="T18" fmla="*/ 101 h 10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" h="101">
                <a:moveTo>
                  <a:pt x="51" y="95"/>
                </a:moveTo>
                <a:lnTo>
                  <a:pt x="31" y="101"/>
                </a:lnTo>
                <a:lnTo>
                  <a:pt x="0" y="6"/>
                </a:lnTo>
                <a:lnTo>
                  <a:pt x="19" y="0"/>
                </a:lnTo>
                <a:lnTo>
                  <a:pt x="51" y="95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98" name="Freeform 197"/>
          <p:cNvSpPr>
            <a:spLocks/>
          </p:cNvSpPr>
          <p:nvPr/>
        </p:nvSpPr>
        <p:spPr bwMode="auto">
          <a:xfrm>
            <a:off x="1304925" y="2927350"/>
            <a:ext cx="6350" cy="9525"/>
          </a:xfrm>
          <a:custGeom>
            <a:avLst/>
            <a:gdLst>
              <a:gd name="T0" fmla="*/ 6350 w 47"/>
              <a:gd name="T1" fmla="*/ 8959 h 101"/>
              <a:gd name="T2" fmla="*/ 3783 w 47"/>
              <a:gd name="T3" fmla="*/ 9525 h 101"/>
              <a:gd name="T4" fmla="*/ 0 w 47"/>
              <a:gd name="T5" fmla="*/ 566 h 101"/>
              <a:gd name="T6" fmla="*/ 2702 w 47"/>
              <a:gd name="T7" fmla="*/ 0 h 101"/>
              <a:gd name="T8" fmla="*/ 6350 w 47"/>
              <a:gd name="T9" fmla="*/ 8959 h 1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7"/>
              <a:gd name="T16" fmla="*/ 0 h 101"/>
              <a:gd name="T17" fmla="*/ 47 w 47"/>
              <a:gd name="T18" fmla="*/ 101 h 10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7" h="101">
                <a:moveTo>
                  <a:pt x="47" y="95"/>
                </a:moveTo>
                <a:lnTo>
                  <a:pt x="28" y="101"/>
                </a:lnTo>
                <a:lnTo>
                  <a:pt x="0" y="6"/>
                </a:lnTo>
                <a:lnTo>
                  <a:pt x="20" y="0"/>
                </a:lnTo>
                <a:lnTo>
                  <a:pt x="47" y="95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699" name="Freeform 198"/>
          <p:cNvSpPr>
            <a:spLocks/>
          </p:cNvSpPr>
          <p:nvPr/>
        </p:nvSpPr>
        <p:spPr bwMode="auto">
          <a:xfrm>
            <a:off x="1301750" y="2919413"/>
            <a:ext cx="6350" cy="7937"/>
          </a:xfrm>
          <a:custGeom>
            <a:avLst/>
            <a:gdLst>
              <a:gd name="T0" fmla="*/ 6350 w 46"/>
              <a:gd name="T1" fmla="*/ 7470 h 102"/>
              <a:gd name="T2" fmla="*/ 3589 w 46"/>
              <a:gd name="T3" fmla="*/ 7937 h 102"/>
              <a:gd name="T4" fmla="*/ 0 w 46"/>
              <a:gd name="T5" fmla="*/ 389 h 102"/>
              <a:gd name="T6" fmla="*/ 2761 w 46"/>
              <a:gd name="T7" fmla="*/ 0 h 102"/>
              <a:gd name="T8" fmla="*/ 6350 w 46"/>
              <a:gd name="T9" fmla="*/ 7470 h 1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102"/>
              <a:gd name="T17" fmla="*/ 46 w 46"/>
              <a:gd name="T18" fmla="*/ 102 h 10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102">
                <a:moveTo>
                  <a:pt x="46" y="96"/>
                </a:moveTo>
                <a:lnTo>
                  <a:pt x="26" y="102"/>
                </a:lnTo>
                <a:lnTo>
                  <a:pt x="0" y="5"/>
                </a:lnTo>
                <a:lnTo>
                  <a:pt x="20" y="0"/>
                </a:lnTo>
                <a:lnTo>
                  <a:pt x="46" y="96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700" name="Freeform 199"/>
          <p:cNvSpPr>
            <a:spLocks/>
          </p:cNvSpPr>
          <p:nvPr/>
        </p:nvSpPr>
        <p:spPr bwMode="auto">
          <a:xfrm>
            <a:off x="1298575" y="2911475"/>
            <a:ext cx="4763" cy="7938"/>
          </a:xfrm>
          <a:custGeom>
            <a:avLst/>
            <a:gdLst>
              <a:gd name="T0" fmla="*/ 4763 w 43"/>
              <a:gd name="T1" fmla="*/ 7549 h 102"/>
              <a:gd name="T2" fmla="*/ 2548 w 43"/>
              <a:gd name="T3" fmla="*/ 7938 h 102"/>
              <a:gd name="T4" fmla="*/ 0 w 43"/>
              <a:gd name="T5" fmla="*/ 311 h 102"/>
              <a:gd name="T6" fmla="*/ 1994 w 43"/>
              <a:gd name="T7" fmla="*/ 0 h 102"/>
              <a:gd name="T8" fmla="*/ 4763 w 43"/>
              <a:gd name="T9" fmla="*/ 7549 h 1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"/>
              <a:gd name="T16" fmla="*/ 0 h 102"/>
              <a:gd name="T17" fmla="*/ 43 w 43"/>
              <a:gd name="T18" fmla="*/ 102 h 10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" h="102">
                <a:moveTo>
                  <a:pt x="43" y="97"/>
                </a:moveTo>
                <a:lnTo>
                  <a:pt x="23" y="102"/>
                </a:lnTo>
                <a:lnTo>
                  <a:pt x="0" y="4"/>
                </a:lnTo>
                <a:lnTo>
                  <a:pt x="18" y="0"/>
                </a:lnTo>
                <a:lnTo>
                  <a:pt x="43" y="97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701" name="Freeform 200"/>
          <p:cNvSpPr>
            <a:spLocks/>
          </p:cNvSpPr>
          <p:nvPr/>
        </p:nvSpPr>
        <p:spPr bwMode="auto">
          <a:xfrm>
            <a:off x="1295400" y="2901950"/>
            <a:ext cx="4763" cy="9525"/>
          </a:xfrm>
          <a:custGeom>
            <a:avLst/>
            <a:gdLst>
              <a:gd name="T0" fmla="*/ 4763 w 40"/>
              <a:gd name="T1" fmla="*/ 9151 h 102"/>
              <a:gd name="T2" fmla="*/ 2620 w 40"/>
              <a:gd name="T3" fmla="*/ 9525 h 102"/>
              <a:gd name="T4" fmla="*/ 0 w 40"/>
              <a:gd name="T5" fmla="*/ 467 h 102"/>
              <a:gd name="T6" fmla="*/ 2262 w 40"/>
              <a:gd name="T7" fmla="*/ 0 h 102"/>
              <a:gd name="T8" fmla="*/ 4763 w 40"/>
              <a:gd name="T9" fmla="*/ 9151 h 1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"/>
              <a:gd name="T16" fmla="*/ 0 h 102"/>
              <a:gd name="T17" fmla="*/ 40 w 40"/>
              <a:gd name="T18" fmla="*/ 102 h 10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" h="102">
                <a:moveTo>
                  <a:pt x="40" y="98"/>
                </a:moveTo>
                <a:lnTo>
                  <a:pt x="22" y="102"/>
                </a:lnTo>
                <a:lnTo>
                  <a:pt x="0" y="5"/>
                </a:lnTo>
                <a:lnTo>
                  <a:pt x="19" y="0"/>
                </a:lnTo>
                <a:lnTo>
                  <a:pt x="40" y="98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702" name="Freeform 201"/>
          <p:cNvSpPr>
            <a:spLocks/>
          </p:cNvSpPr>
          <p:nvPr/>
        </p:nvSpPr>
        <p:spPr bwMode="auto">
          <a:xfrm>
            <a:off x="1292225" y="2894013"/>
            <a:ext cx="6350" cy="7937"/>
          </a:xfrm>
          <a:custGeom>
            <a:avLst/>
            <a:gdLst>
              <a:gd name="T0" fmla="*/ 6350 w 38"/>
              <a:gd name="T1" fmla="*/ 7555 h 104"/>
              <a:gd name="T2" fmla="*/ 3175 w 38"/>
              <a:gd name="T3" fmla="*/ 7937 h 104"/>
              <a:gd name="T4" fmla="*/ 0 w 38"/>
              <a:gd name="T5" fmla="*/ 305 h 104"/>
              <a:gd name="T6" fmla="*/ 3175 w 38"/>
              <a:gd name="T7" fmla="*/ 0 h 104"/>
              <a:gd name="T8" fmla="*/ 6350 w 38"/>
              <a:gd name="T9" fmla="*/ 7555 h 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"/>
              <a:gd name="T16" fmla="*/ 0 h 104"/>
              <a:gd name="T17" fmla="*/ 38 w 38"/>
              <a:gd name="T18" fmla="*/ 104 h 1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" h="104">
                <a:moveTo>
                  <a:pt x="38" y="99"/>
                </a:moveTo>
                <a:lnTo>
                  <a:pt x="19" y="104"/>
                </a:lnTo>
                <a:lnTo>
                  <a:pt x="0" y="4"/>
                </a:lnTo>
                <a:lnTo>
                  <a:pt x="19" y="0"/>
                </a:lnTo>
                <a:lnTo>
                  <a:pt x="38" y="99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703" name="Freeform 202"/>
          <p:cNvSpPr>
            <a:spLocks/>
          </p:cNvSpPr>
          <p:nvPr/>
        </p:nvSpPr>
        <p:spPr bwMode="auto">
          <a:xfrm>
            <a:off x="1290638" y="2884488"/>
            <a:ext cx="4762" cy="9525"/>
          </a:xfrm>
          <a:custGeom>
            <a:avLst/>
            <a:gdLst>
              <a:gd name="T0" fmla="*/ 4762 w 36"/>
              <a:gd name="T1" fmla="*/ 9155 h 103"/>
              <a:gd name="T2" fmla="*/ 2249 w 36"/>
              <a:gd name="T3" fmla="*/ 9525 h 103"/>
              <a:gd name="T4" fmla="*/ 0 w 36"/>
              <a:gd name="T5" fmla="*/ 185 h 103"/>
              <a:gd name="T6" fmla="*/ 2646 w 36"/>
              <a:gd name="T7" fmla="*/ 0 h 103"/>
              <a:gd name="T8" fmla="*/ 4762 w 36"/>
              <a:gd name="T9" fmla="*/ 9155 h 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"/>
              <a:gd name="T16" fmla="*/ 0 h 103"/>
              <a:gd name="T17" fmla="*/ 36 w 36"/>
              <a:gd name="T18" fmla="*/ 103 h 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" h="103">
                <a:moveTo>
                  <a:pt x="36" y="99"/>
                </a:moveTo>
                <a:lnTo>
                  <a:pt x="17" y="103"/>
                </a:lnTo>
                <a:lnTo>
                  <a:pt x="0" y="2"/>
                </a:lnTo>
                <a:lnTo>
                  <a:pt x="20" y="0"/>
                </a:lnTo>
                <a:lnTo>
                  <a:pt x="36" y="99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704" name="Freeform 203"/>
          <p:cNvSpPr>
            <a:spLocks/>
          </p:cNvSpPr>
          <p:nvPr/>
        </p:nvSpPr>
        <p:spPr bwMode="auto">
          <a:xfrm>
            <a:off x="1289050" y="2876550"/>
            <a:ext cx="4763" cy="7938"/>
          </a:xfrm>
          <a:custGeom>
            <a:avLst/>
            <a:gdLst>
              <a:gd name="T0" fmla="*/ 4763 w 34"/>
              <a:gd name="T1" fmla="*/ 7784 h 103"/>
              <a:gd name="T2" fmla="*/ 1961 w 34"/>
              <a:gd name="T3" fmla="*/ 7938 h 103"/>
              <a:gd name="T4" fmla="*/ 0 w 34"/>
              <a:gd name="T5" fmla="*/ 231 h 103"/>
              <a:gd name="T6" fmla="*/ 2802 w 34"/>
              <a:gd name="T7" fmla="*/ 0 h 103"/>
              <a:gd name="T8" fmla="*/ 4763 w 34"/>
              <a:gd name="T9" fmla="*/ 7784 h 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103"/>
              <a:gd name="T17" fmla="*/ 34 w 34"/>
              <a:gd name="T18" fmla="*/ 103 h 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103">
                <a:moveTo>
                  <a:pt x="34" y="101"/>
                </a:moveTo>
                <a:lnTo>
                  <a:pt x="14" y="103"/>
                </a:lnTo>
                <a:lnTo>
                  <a:pt x="0" y="3"/>
                </a:lnTo>
                <a:lnTo>
                  <a:pt x="20" y="0"/>
                </a:lnTo>
                <a:lnTo>
                  <a:pt x="34" y="101"/>
                </a:lnTo>
                <a:close/>
              </a:path>
            </a:pathLst>
          </a:custGeom>
          <a:solidFill>
            <a:srgbClr val="CCFFFF">
              <a:alpha val="38823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3" name="32-конечная звезда 1222"/>
          <p:cNvSpPr/>
          <p:nvPr/>
        </p:nvSpPr>
        <p:spPr>
          <a:xfrm>
            <a:off x="714375" y="5143500"/>
            <a:ext cx="1285875" cy="1214438"/>
          </a:xfrm>
          <a:prstGeom prst="star32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4" name="32-конечная звезда 1223"/>
          <p:cNvSpPr/>
          <p:nvPr/>
        </p:nvSpPr>
        <p:spPr>
          <a:xfrm>
            <a:off x="3571868" y="5286388"/>
            <a:ext cx="1285884" cy="1214446"/>
          </a:xfrm>
          <a:prstGeom prst="star3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5" name="32-конечная звезда 1224"/>
          <p:cNvSpPr/>
          <p:nvPr/>
        </p:nvSpPr>
        <p:spPr>
          <a:xfrm>
            <a:off x="7286625" y="4857750"/>
            <a:ext cx="1285875" cy="1214438"/>
          </a:xfrm>
          <a:prstGeom prst="star32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6" name="32-конечная звезда 1225"/>
          <p:cNvSpPr/>
          <p:nvPr/>
        </p:nvSpPr>
        <p:spPr>
          <a:xfrm>
            <a:off x="5072063" y="5429250"/>
            <a:ext cx="1285875" cy="1214438"/>
          </a:xfrm>
          <a:prstGeom prst="star32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7" name="32-конечная звезда 1226"/>
          <p:cNvSpPr/>
          <p:nvPr/>
        </p:nvSpPr>
        <p:spPr>
          <a:xfrm>
            <a:off x="2357438" y="4500563"/>
            <a:ext cx="1285875" cy="1214437"/>
          </a:xfrm>
          <a:prstGeom prst="star3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8" name="32-конечная звезда 1227"/>
          <p:cNvSpPr/>
          <p:nvPr/>
        </p:nvSpPr>
        <p:spPr>
          <a:xfrm>
            <a:off x="6072198" y="4357694"/>
            <a:ext cx="1285884" cy="1214446"/>
          </a:xfrm>
          <a:prstGeom prst="star32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715" name="TextBox 1228"/>
          <p:cNvSpPr txBox="1">
            <a:spLocks noChangeArrowheads="1"/>
          </p:cNvSpPr>
          <p:nvPr/>
        </p:nvSpPr>
        <p:spPr bwMode="auto">
          <a:xfrm>
            <a:off x="1143000" y="5572125"/>
            <a:ext cx="50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>
                <a:latin typeface="Century Schoolbook" pitchFamily="18" charset="0"/>
              </a:rPr>
              <a:t>5</a:t>
            </a:r>
            <a:endParaRPr lang="ru-RU" sz="2400">
              <a:latin typeface="Century Schoolbook" pitchFamily="18" charset="0"/>
            </a:endParaRPr>
          </a:p>
        </p:txBody>
      </p:sp>
      <p:grpSp>
        <p:nvGrpSpPr>
          <p:cNvPr id="207" name="Группа 206"/>
          <p:cNvGrpSpPr>
            <a:grpSpLocks/>
          </p:cNvGrpSpPr>
          <p:nvPr/>
        </p:nvGrpSpPr>
        <p:grpSpPr bwMode="auto">
          <a:xfrm>
            <a:off x="1285875" y="2214563"/>
            <a:ext cx="1069975" cy="966787"/>
            <a:chOff x="1285852" y="2214554"/>
            <a:chExt cx="1070378" cy="967510"/>
          </a:xfrm>
        </p:grpSpPr>
        <p:sp>
          <p:nvSpPr>
            <p:cNvPr id="30929" name="Freeform 4"/>
            <p:cNvSpPr>
              <a:spLocks/>
            </p:cNvSpPr>
            <p:nvPr/>
          </p:nvSpPr>
          <p:spPr bwMode="auto">
            <a:xfrm>
              <a:off x="1285852" y="2214554"/>
              <a:ext cx="1070378" cy="967510"/>
            </a:xfrm>
            <a:custGeom>
              <a:avLst/>
              <a:gdLst>
                <a:gd name="T0" fmla="*/ 560554 w 8081"/>
                <a:gd name="T1" fmla="*/ 31921 h 11154"/>
                <a:gd name="T2" fmla="*/ 586648 w 8081"/>
                <a:gd name="T3" fmla="*/ 69913 h 11154"/>
                <a:gd name="T4" fmla="*/ 613140 w 8081"/>
                <a:gd name="T5" fmla="*/ 105477 h 11154"/>
                <a:gd name="T6" fmla="*/ 640426 w 8081"/>
                <a:gd name="T7" fmla="*/ 138959 h 11154"/>
                <a:gd name="T8" fmla="*/ 690229 w 8081"/>
                <a:gd name="T9" fmla="*/ 194300 h 11154"/>
                <a:gd name="T10" fmla="*/ 746125 w 8081"/>
                <a:gd name="T11" fmla="*/ 249120 h 11154"/>
                <a:gd name="T12" fmla="*/ 801227 w 8081"/>
                <a:gd name="T13" fmla="*/ 298129 h 11154"/>
                <a:gd name="T14" fmla="*/ 854475 w 8081"/>
                <a:gd name="T15" fmla="*/ 342627 h 11154"/>
                <a:gd name="T16" fmla="*/ 904411 w 8081"/>
                <a:gd name="T17" fmla="*/ 383396 h 11154"/>
                <a:gd name="T18" fmla="*/ 950108 w 8081"/>
                <a:gd name="T19" fmla="*/ 421735 h 11154"/>
                <a:gd name="T20" fmla="*/ 990110 w 8081"/>
                <a:gd name="T21" fmla="*/ 458947 h 11154"/>
                <a:gd name="T22" fmla="*/ 1023356 w 8081"/>
                <a:gd name="T23" fmla="*/ 495899 h 11154"/>
                <a:gd name="T24" fmla="*/ 1048655 w 8081"/>
                <a:gd name="T25" fmla="*/ 533891 h 11154"/>
                <a:gd name="T26" fmla="*/ 1064682 w 8081"/>
                <a:gd name="T27" fmla="*/ 573966 h 11154"/>
                <a:gd name="T28" fmla="*/ 1069848 w 8081"/>
                <a:gd name="T29" fmla="*/ 603891 h 11154"/>
                <a:gd name="T30" fmla="*/ 1069716 w 8081"/>
                <a:gd name="T31" fmla="*/ 635292 h 11154"/>
                <a:gd name="T32" fmla="*/ 1062033 w 8081"/>
                <a:gd name="T33" fmla="*/ 679356 h 11154"/>
                <a:gd name="T34" fmla="*/ 1046139 w 8081"/>
                <a:gd name="T35" fmla="*/ 721426 h 11154"/>
                <a:gd name="T36" fmla="*/ 1023091 w 8081"/>
                <a:gd name="T37" fmla="*/ 761500 h 11154"/>
                <a:gd name="T38" fmla="*/ 992759 w 8081"/>
                <a:gd name="T39" fmla="*/ 798972 h 11154"/>
                <a:gd name="T40" fmla="*/ 956201 w 8081"/>
                <a:gd name="T41" fmla="*/ 833495 h 11154"/>
                <a:gd name="T42" fmla="*/ 913550 w 8081"/>
                <a:gd name="T43" fmla="*/ 864982 h 11154"/>
                <a:gd name="T44" fmla="*/ 865601 w 8081"/>
                <a:gd name="T45" fmla="*/ 892826 h 11154"/>
                <a:gd name="T46" fmla="*/ 812751 w 8081"/>
                <a:gd name="T47" fmla="*/ 916853 h 11154"/>
                <a:gd name="T48" fmla="*/ 755397 w 8081"/>
                <a:gd name="T49" fmla="*/ 936630 h 11154"/>
                <a:gd name="T50" fmla="*/ 694203 w 8081"/>
                <a:gd name="T51" fmla="*/ 951810 h 11154"/>
                <a:gd name="T52" fmla="*/ 629961 w 8081"/>
                <a:gd name="T53" fmla="*/ 962132 h 11154"/>
                <a:gd name="T54" fmla="*/ 562541 w 8081"/>
                <a:gd name="T55" fmla="*/ 967163 h 11154"/>
                <a:gd name="T56" fmla="*/ 493929 w 8081"/>
                <a:gd name="T57" fmla="*/ 966469 h 11154"/>
                <a:gd name="T58" fmla="*/ 427304 w 8081"/>
                <a:gd name="T59" fmla="*/ 960397 h 11154"/>
                <a:gd name="T60" fmla="*/ 363460 w 8081"/>
                <a:gd name="T61" fmla="*/ 949121 h 11154"/>
                <a:gd name="T62" fmla="*/ 303192 w 8081"/>
                <a:gd name="T63" fmla="*/ 933074 h 11154"/>
                <a:gd name="T64" fmla="*/ 246633 w 8081"/>
                <a:gd name="T65" fmla="*/ 912429 h 11154"/>
                <a:gd name="T66" fmla="*/ 194843 w 8081"/>
                <a:gd name="T67" fmla="*/ 887621 h 11154"/>
                <a:gd name="T68" fmla="*/ 147689 w 8081"/>
                <a:gd name="T69" fmla="*/ 858997 h 11154"/>
                <a:gd name="T70" fmla="*/ 106230 w 8081"/>
                <a:gd name="T71" fmla="*/ 826903 h 11154"/>
                <a:gd name="T72" fmla="*/ 70732 w 8081"/>
                <a:gd name="T73" fmla="*/ 791599 h 11154"/>
                <a:gd name="T74" fmla="*/ 41989 w 8081"/>
                <a:gd name="T75" fmla="*/ 753607 h 11154"/>
                <a:gd name="T76" fmla="*/ 20266 w 8081"/>
                <a:gd name="T77" fmla="*/ 713185 h 11154"/>
                <a:gd name="T78" fmla="*/ 6093 w 8081"/>
                <a:gd name="T79" fmla="*/ 670595 h 11154"/>
                <a:gd name="T80" fmla="*/ 265 w 8081"/>
                <a:gd name="T81" fmla="*/ 626271 h 11154"/>
                <a:gd name="T82" fmla="*/ 3046 w 8081"/>
                <a:gd name="T83" fmla="*/ 582466 h 11154"/>
                <a:gd name="T84" fmla="*/ 15497 w 8081"/>
                <a:gd name="T85" fmla="*/ 542392 h 11154"/>
                <a:gd name="T86" fmla="*/ 36425 w 8081"/>
                <a:gd name="T87" fmla="*/ 504920 h 11154"/>
                <a:gd name="T88" fmla="*/ 65301 w 8081"/>
                <a:gd name="T89" fmla="*/ 468836 h 11154"/>
                <a:gd name="T90" fmla="*/ 101064 w 8081"/>
                <a:gd name="T91" fmla="*/ 433011 h 11154"/>
                <a:gd name="T92" fmla="*/ 143053 w 8081"/>
                <a:gd name="T93" fmla="*/ 395886 h 11154"/>
                <a:gd name="T94" fmla="*/ 190339 w 8081"/>
                <a:gd name="T95" fmla="*/ 356419 h 11154"/>
                <a:gd name="T96" fmla="*/ 242130 w 8081"/>
                <a:gd name="T97" fmla="*/ 313482 h 11154"/>
                <a:gd name="T98" fmla="*/ 297629 w 8081"/>
                <a:gd name="T99" fmla="*/ 265601 h 11154"/>
                <a:gd name="T100" fmla="*/ 356042 w 8081"/>
                <a:gd name="T101" fmla="*/ 211475 h 11154"/>
                <a:gd name="T102" fmla="*/ 398163 w 8081"/>
                <a:gd name="T103" fmla="*/ 169319 h 11154"/>
                <a:gd name="T104" fmla="*/ 428893 w 8081"/>
                <a:gd name="T105" fmla="*/ 136704 h 11154"/>
                <a:gd name="T106" fmla="*/ 459623 w 8081"/>
                <a:gd name="T107" fmla="*/ 102008 h 11154"/>
                <a:gd name="T108" fmla="*/ 490618 w 8081"/>
                <a:gd name="T109" fmla="*/ 64796 h 11154"/>
                <a:gd name="T110" fmla="*/ 521745 w 8081"/>
                <a:gd name="T111" fmla="*/ 25068 h 1115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081"/>
                <a:gd name="T169" fmla="*/ 0 h 11154"/>
                <a:gd name="T170" fmla="*/ 8081 w 8081"/>
                <a:gd name="T171" fmla="*/ 11154 h 1115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081" h="11154">
                  <a:moveTo>
                    <a:pt x="4080" y="0"/>
                  </a:moveTo>
                  <a:lnTo>
                    <a:pt x="4118" y="93"/>
                  </a:lnTo>
                  <a:lnTo>
                    <a:pt x="4155" y="186"/>
                  </a:lnTo>
                  <a:lnTo>
                    <a:pt x="4194" y="278"/>
                  </a:lnTo>
                  <a:lnTo>
                    <a:pt x="4232" y="368"/>
                  </a:lnTo>
                  <a:lnTo>
                    <a:pt x="4270" y="458"/>
                  </a:lnTo>
                  <a:lnTo>
                    <a:pt x="4309" y="547"/>
                  </a:lnTo>
                  <a:lnTo>
                    <a:pt x="4350" y="635"/>
                  </a:lnTo>
                  <a:lnTo>
                    <a:pt x="4389" y="720"/>
                  </a:lnTo>
                  <a:lnTo>
                    <a:pt x="4429" y="806"/>
                  </a:lnTo>
                  <a:lnTo>
                    <a:pt x="4468" y="889"/>
                  </a:lnTo>
                  <a:lnTo>
                    <a:pt x="4508" y="973"/>
                  </a:lnTo>
                  <a:lnTo>
                    <a:pt x="4548" y="1055"/>
                  </a:lnTo>
                  <a:lnTo>
                    <a:pt x="4589" y="1136"/>
                  </a:lnTo>
                  <a:lnTo>
                    <a:pt x="4629" y="1216"/>
                  </a:lnTo>
                  <a:lnTo>
                    <a:pt x="4671" y="1295"/>
                  </a:lnTo>
                  <a:lnTo>
                    <a:pt x="4711" y="1373"/>
                  </a:lnTo>
                  <a:lnTo>
                    <a:pt x="4753" y="1451"/>
                  </a:lnTo>
                  <a:lnTo>
                    <a:pt x="4793" y="1527"/>
                  </a:lnTo>
                  <a:lnTo>
                    <a:pt x="4835" y="1602"/>
                  </a:lnTo>
                  <a:lnTo>
                    <a:pt x="4877" y="1677"/>
                  </a:lnTo>
                  <a:lnTo>
                    <a:pt x="4960" y="1822"/>
                  </a:lnTo>
                  <a:lnTo>
                    <a:pt x="5044" y="1965"/>
                  </a:lnTo>
                  <a:lnTo>
                    <a:pt x="5127" y="2104"/>
                  </a:lnTo>
                  <a:lnTo>
                    <a:pt x="5211" y="2240"/>
                  </a:lnTo>
                  <a:lnTo>
                    <a:pt x="5296" y="2372"/>
                  </a:lnTo>
                  <a:lnTo>
                    <a:pt x="5381" y="2502"/>
                  </a:lnTo>
                  <a:lnTo>
                    <a:pt x="5464" y="2628"/>
                  </a:lnTo>
                  <a:lnTo>
                    <a:pt x="5549" y="2752"/>
                  </a:lnTo>
                  <a:lnTo>
                    <a:pt x="5633" y="2872"/>
                  </a:lnTo>
                  <a:lnTo>
                    <a:pt x="5716" y="2991"/>
                  </a:lnTo>
                  <a:lnTo>
                    <a:pt x="5800" y="3106"/>
                  </a:lnTo>
                  <a:lnTo>
                    <a:pt x="5884" y="3218"/>
                  </a:lnTo>
                  <a:lnTo>
                    <a:pt x="5967" y="3329"/>
                  </a:lnTo>
                  <a:lnTo>
                    <a:pt x="6049" y="3437"/>
                  </a:lnTo>
                  <a:lnTo>
                    <a:pt x="6131" y="3544"/>
                  </a:lnTo>
                  <a:lnTo>
                    <a:pt x="6212" y="3649"/>
                  </a:lnTo>
                  <a:lnTo>
                    <a:pt x="6293" y="3751"/>
                  </a:lnTo>
                  <a:lnTo>
                    <a:pt x="6372" y="3850"/>
                  </a:lnTo>
                  <a:lnTo>
                    <a:pt x="6451" y="3950"/>
                  </a:lnTo>
                  <a:lnTo>
                    <a:pt x="6529" y="4046"/>
                  </a:lnTo>
                  <a:lnTo>
                    <a:pt x="6605" y="4143"/>
                  </a:lnTo>
                  <a:lnTo>
                    <a:pt x="6680" y="4236"/>
                  </a:lnTo>
                  <a:lnTo>
                    <a:pt x="6755" y="4328"/>
                  </a:lnTo>
                  <a:lnTo>
                    <a:pt x="6828" y="4420"/>
                  </a:lnTo>
                  <a:lnTo>
                    <a:pt x="6900" y="4511"/>
                  </a:lnTo>
                  <a:lnTo>
                    <a:pt x="6971" y="4600"/>
                  </a:lnTo>
                  <a:lnTo>
                    <a:pt x="7039" y="4688"/>
                  </a:lnTo>
                  <a:lnTo>
                    <a:pt x="7106" y="4776"/>
                  </a:lnTo>
                  <a:lnTo>
                    <a:pt x="7173" y="4862"/>
                  </a:lnTo>
                  <a:lnTo>
                    <a:pt x="7237" y="4949"/>
                  </a:lnTo>
                  <a:lnTo>
                    <a:pt x="7299" y="5035"/>
                  </a:lnTo>
                  <a:lnTo>
                    <a:pt x="7360" y="5121"/>
                  </a:lnTo>
                  <a:lnTo>
                    <a:pt x="7419" y="5206"/>
                  </a:lnTo>
                  <a:lnTo>
                    <a:pt x="7475" y="5291"/>
                  </a:lnTo>
                  <a:lnTo>
                    <a:pt x="7530" y="5376"/>
                  </a:lnTo>
                  <a:lnTo>
                    <a:pt x="7582" y="5461"/>
                  </a:lnTo>
                  <a:lnTo>
                    <a:pt x="7632" y="5546"/>
                  </a:lnTo>
                  <a:lnTo>
                    <a:pt x="7681" y="5631"/>
                  </a:lnTo>
                  <a:lnTo>
                    <a:pt x="7726" y="5717"/>
                  </a:lnTo>
                  <a:lnTo>
                    <a:pt x="7770" y="5804"/>
                  </a:lnTo>
                  <a:lnTo>
                    <a:pt x="7811" y="5890"/>
                  </a:lnTo>
                  <a:lnTo>
                    <a:pt x="7848" y="5978"/>
                  </a:lnTo>
                  <a:lnTo>
                    <a:pt x="7884" y="6066"/>
                  </a:lnTo>
                  <a:lnTo>
                    <a:pt x="7917" y="6155"/>
                  </a:lnTo>
                  <a:lnTo>
                    <a:pt x="7947" y="6244"/>
                  </a:lnTo>
                  <a:lnTo>
                    <a:pt x="7975" y="6336"/>
                  </a:lnTo>
                  <a:lnTo>
                    <a:pt x="7999" y="6428"/>
                  </a:lnTo>
                  <a:lnTo>
                    <a:pt x="8019" y="6522"/>
                  </a:lnTo>
                  <a:lnTo>
                    <a:pt x="8038" y="6617"/>
                  </a:lnTo>
                  <a:lnTo>
                    <a:pt x="8054" y="6713"/>
                  </a:lnTo>
                  <a:lnTo>
                    <a:pt x="8066" y="6811"/>
                  </a:lnTo>
                  <a:lnTo>
                    <a:pt x="8070" y="6862"/>
                  </a:lnTo>
                  <a:lnTo>
                    <a:pt x="8074" y="6911"/>
                  </a:lnTo>
                  <a:lnTo>
                    <a:pt x="8077" y="6962"/>
                  </a:lnTo>
                  <a:lnTo>
                    <a:pt x="8078" y="7013"/>
                  </a:lnTo>
                  <a:lnTo>
                    <a:pt x="8080" y="7065"/>
                  </a:lnTo>
                  <a:lnTo>
                    <a:pt x="8081" y="7116"/>
                  </a:lnTo>
                  <a:lnTo>
                    <a:pt x="8080" y="7220"/>
                  </a:lnTo>
                  <a:lnTo>
                    <a:pt x="8076" y="7324"/>
                  </a:lnTo>
                  <a:lnTo>
                    <a:pt x="8068" y="7427"/>
                  </a:lnTo>
                  <a:lnTo>
                    <a:pt x="8060" y="7529"/>
                  </a:lnTo>
                  <a:lnTo>
                    <a:pt x="8048" y="7630"/>
                  </a:lnTo>
                  <a:lnTo>
                    <a:pt x="8034" y="7731"/>
                  </a:lnTo>
                  <a:lnTo>
                    <a:pt x="8018" y="7832"/>
                  </a:lnTo>
                  <a:lnTo>
                    <a:pt x="7999" y="7930"/>
                  </a:lnTo>
                  <a:lnTo>
                    <a:pt x="7978" y="8029"/>
                  </a:lnTo>
                  <a:lnTo>
                    <a:pt x="7953" y="8125"/>
                  </a:lnTo>
                  <a:lnTo>
                    <a:pt x="7927" y="8222"/>
                  </a:lnTo>
                  <a:lnTo>
                    <a:pt x="7898" y="8317"/>
                  </a:lnTo>
                  <a:lnTo>
                    <a:pt x="7868" y="8412"/>
                  </a:lnTo>
                  <a:lnTo>
                    <a:pt x="7835" y="8505"/>
                  </a:lnTo>
                  <a:lnTo>
                    <a:pt x="7801" y="8598"/>
                  </a:lnTo>
                  <a:lnTo>
                    <a:pt x="7763" y="8688"/>
                  </a:lnTo>
                  <a:lnTo>
                    <a:pt x="7724" y="8779"/>
                  </a:lnTo>
                  <a:lnTo>
                    <a:pt x="7682" y="8867"/>
                  </a:lnTo>
                  <a:lnTo>
                    <a:pt x="7639" y="8955"/>
                  </a:lnTo>
                  <a:lnTo>
                    <a:pt x="7593" y="9041"/>
                  </a:lnTo>
                  <a:lnTo>
                    <a:pt x="7546" y="9126"/>
                  </a:lnTo>
                  <a:lnTo>
                    <a:pt x="7495" y="9211"/>
                  </a:lnTo>
                  <a:lnTo>
                    <a:pt x="7445" y="9293"/>
                  </a:lnTo>
                  <a:lnTo>
                    <a:pt x="7390" y="9375"/>
                  </a:lnTo>
                  <a:lnTo>
                    <a:pt x="7335" y="9454"/>
                  </a:lnTo>
                  <a:lnTo>
                    <a:pt x="7278" y="9533"/>
                  </a:lnTo>
                  <a:lnTo>
                    <a:pt x="7219" y="9609"/>
                  </a:lnTo>
                  <a:lnTo>
                    <a:pt x="7158" y="9686"/>
                  </a:lnTo>
                  <a:lnTo>
                    <a:pt x="7095" y="9759"/>
                  </a:lnTo>
                  <a:lnTo>
                    <a:pt x="7031" y="9831"/>
                  </a:lnTo>
                  <a:lnTo>
                    <a:pt x="6965" y="9903"/>
                  </a:lnTo>
                  <a:lnTo>
                    <a:pt x="6897" y="9972"/>
                  </a:lnTo>
                  <a:lnTo>
                    <a:pt x="6828" y="10040"/>
                  </a:lnTo>
                  <a:lnTo>
                    <a:pt x="6756" y="10106"/>
                  </a:lnTo>
                  <a:lnTo>
                    <a:pt x="6684" y="10169"/>
                  </a:lnTo>
                  <a:lnTo>
                    <a:pt x="6611" y="10233"/>
                  </a:lnTo>
                  <a:lnTo>
                    <a:pt x="6535" y="10293"/>
                  </a:lnTo>
                  <a:lnTo>
                    <a:pt x="6458" y="10352"/>
                  </a:lnTo>
                  <a:lnTo>
                    <a:pt x="6379" y="10410"/>
                  </a:lnTo>
                  <a:lnTo>
                    <a:pt x="6300" y="10464"/>
                  </a:lnTo>
                  <a:lnTo>
                    <a:pt x="6218" y="10519"/>
                  </a:lnTo>
                  <a:lnTo>
                    <a:pt x="6136" y="10570"/>
                  </a:lnTo>
                  <a:lnTo>
                    <a:pt x="6052" y="10620"/>
                  </a:lnTo>
                  <a:lnTo>
                    <a:pt x="5966" y="10667"/>
                  </a:lnTo>
                  <a:lnTo>
                    <a:pt x="5879" y="10713"/>
                  </a:lnTo>
                  <a:lnTo>
                    <a:pt x="5791" y="10757"/>
                  </a:lnTo>
                  <a:lnTo>
                    <a:pt x="5703" y="10798"/>
                  </a:lnTo>
                  <a:lnTo>
                    <a:pt x="5613" y="10837"/>
                  </a:lnTo>
                  <a:lnTo>
                    <a:pt x="5522" y="10875"/>
                  </a:lnTo>
                  <a:lnTo>
                    <a:pt x="5430" y="10909"/>
                  </a:lnTo>
                  <a:lnTo>
                    <a:pt x="5336" y="10942"/>
                  </a:lnTo>
                  <a:lnTo>
                    <a:pt x="5241" y="10973"/>
                  </a:lnTo>
                  <a:lnTo>
                    <a:pt x="5146" y="11001"/>
                  </a:lnTo>
                  <a:lnTo>
                    <a:pt x="5050" y="11027"/>
                  </a:lnTo>
                  <a:lnTo>
                    <a:pt x="4953" y="11052"/>
                  </a:lnTo>
                  <a:lnTo>
                    <a:pt x="4854" y="11072"/>
                  </a:lnTo>
                  <a:lnTo>
                    <a:pt x="4756" y="11092"/>
                  </a:lnTo>
                  <a:lnTo>
                    <a:pt x="4655" y="11108"/>
                  </a:lnTo>
                  <a:lnTo>
                    <a:pt x="4554" y="11122"/>
                  </a:lnTo>
                  <a:lnTo>
                    <a:pt x="4453" y="11134"/>
                  </a:lnTo>
                  <a:lnTo>
                    <a:pt x="4351" y="11142"/>
                  </a:lnTo>
                  <a:lnTo>
                    <a:pt x="4247" y="11150"/>
                  </a:lnTo>
                  <a:lnTo>
                    <a:pt x="4145" y="11154"/>
                  </a:lnTo>
                  <a:lnTo>
                    <a:pt x="4040" y="11154"/>
                  </a:lnTo>
                  <a:lnTo>
                    <a:pt x="3936" y="11154"/>
                  </a:lnTo>
                  <a:lnTo>
                    <a:pt x="3833" y="11150"/>
                  </a:lnTo>
                  <a:lnTo>
                    <a:pt x="3729" y="11142"/>
                  </a:lnTo>
                  <a:lnTo>
                    <a:pt x="3627" y="11134"/>
                  </a:lnTo>
                  <a:lnTo>
                    <a:pt x="3526" y="11122"/>
                  </a:lnTo>
                  <a:lnTo>
                    <a:pt x="3425" y="11108"/>
                  </a:lnTo>
                  <a:lnTo>
                    <a:pt x="3324" y="11092"/>
                  </a:lnTo>
                  <a:lnTo>
                    <a:pt x="3226" y="11072"/>
                  </a:lnTo>
                  <a:lnTo>
                    <a:pt x="3128" y="11052"/>
                  </a:lnTo>
                  <a:lnTo>
                    <a:pt x="3030" y="11027"/>
                  </a:lnTo>
                  <a:lnTo>
                    <a:pt x="2934" y="11001"/>
                  </a:lnTo>
                  <a:lnTo>
                    <a:pt x="2839" y="10973"/>
                  </a:lnTo>
                  <a:lnTo>
                    <a:pt x="2744" y="10942"/>
                  </a:lnTo>
                  <a:lnTo>
                    <a:pt x="2650" y="10909"/>
                  </a:lnTo>
                  <a:lnTo>
                    <a:pt x="2558" y="10875"/>
                  </a:lnTo>
                  <a:lnTo>
                    <a:pt x="2467" y="10837"/>
                  </a:lnTo>
                  <a:lnTo>
                    <a:pt x="2378" y="10798"/>
                  </a:lnTo>
                  <a:lnTo>
                    <a:pt x="2289" y="10757"/>
                  </a:lnTo>
                  <a:lnTo>
                    <a:pt x="2201" y="10713"/>
                  </a:lnTo>
                  <a:lnTo>
                    <a:pt x="2114" y="10667"/>
                  </a:lnTo>
                  <a:lnTo>
                    <a:pt x="2029" y="10620"/>
                  </a:lnTo>
                  <a:lnTo>
                    <a:pt x="1944" y="10570"/>
                  </a:lnTo>
                  <a:lnTo>
                    <a:pt x="1862" y="10519"/>
                  </a:lnTo>
                  <a:lnTo>
                    <a:pt x="1782" y="10464"/>
                  </a:lnTo>
                  <a:lnTo>
                    <a:pt x="1701" y="10410"/>
                  </a:lnTo>
                  <a:lnTo>
                    <a:pt x="1623" y="10352"/>
                  </a:lnTo>
                  <a:lnTo>
                    <a:pt x="1545" y="10293"/>
                  </a:lnTo>
                  <a:lnTo>
                    <a:pt x="1471" y="10233"/>
                  </a:lnTo>
                  <a:lnTo>
                    <a:pt x="1396" y="10169"/>
                  </a:lnTo>
                  <a:lnTo>
                    <a:pt x="1324" y="10106"/>
                  </a:lnTo>
                  <a:lnTo>
                    <a:pt x="1252" y="10040"/>
                  </a:lnTo>
                  <a:lnTo>
                    <a:pt x="1183" y="9972"/>
                  </a:lnTo>
                  <a:lnTo>
                    <a:pt x="1115" y="9903"/>
                  </a:lnTo>
                  <a:lnTo>
                    <a:pt x="1049" y="9831"/>
                  </a:lnTo>
                  <a:lnTo>
                    <a:pt x="985" y="9759"/>
                  </a:lnTo>
                  <a:lnTo>
                    <a:pt x="922" y="9686"/>
                  </a:lnTo>
                  <a:lnTo>
                    <a:pt x="861" y="9609"/>
                  </a:lnTo>
                  <a:lnTo>
                    <a:pt x="802" y="9533"/>
                  </a:lnTo>
                  <a:lnTo>
                    <a:pt x="745" y="9454"/>
                  </a:lnTo>
                  <a:lnTo>
                    <a:pt x="690" y="9375"/>
                  </a:lnTo>
                  <a:lnTo>
                    <a:pt x="637" y="9293"/>
                  </a:lnTo>
                  <a:lnTo>
                    <a:pt x="585" y="9211"/>
                  </a:lnTo>
                  <a:lnTo>
                    <a:pt x="534" y="9126"/>
                  </a:lnTo>
                  <a:lnTo>
                    <a:pt x="487" y="9041"/>
                  </a:lnTo>
                  <a:lnTo>
                    <a:pt x="442" y="8955"/>
                  </a:lnTo>
                  <a:lnTo>
                    <a:pt x="398" y="8867"/>
                  </a:lnTo>
                  <a:lnTo>
                    <a:pt x="356" y="8779"/>
                  </a:lnTo>
                  <a:lnTo>
                    <a:pt x="317" y="8688"/>
                  </a:lnTo>
                  <a:lnTo>
                    <a:pt x="279" y="8598"/>
                  </a:lnTo>
                  <a:lnTo>
                    <a:pt x="245" y="8505"/>
                  </a:lnTo>
                  <a:lnTo>
                    <a:pt x="212" y="8412"/>
                  </a:lnTo>
                  <a:lnTo>
                    <a:pt x="182" y="8317"/>
                  </a:lnTo>
                  <a:lnTo>
                    <a:pt x="153" y="8222"/>
                  </a:lnTo>
                  <a:lnTo>
                    <a:pt x="127" y="8125"/>
                  </a:lnTo>
                  <a:lnTo>
                    <a:pt x="102" y="8029"/>
                  </a:lnTo>
                  <a:lnTo>
                    <a:pt x="82" y="7930"/>
                  </a:lnTo>
                  <a:lnTo>
                    <a:pt x="62" y="7832"/>
                  </a:lnTo>
                  <a:lnTo>
                    <a:pt x="46" y="7731"/>
                  </a:lnTo>
                  <a:lnTo>
                    <a:pt x="32" y="7630"/>
                  </a:lnTo>
                  <a:lnTo>
                    <a:pt x="20" y="7529"/>
                  </a:lnTo>
                  <a:lnTo>
                    <a:pt x="12" y="7427"/>
                  </a:lnTo>
                  <a:lnTo>
                    <a:pt x="4" y="7324"/>
                  </a:lnTo>
                  <a:lnTo>
                    <a:pt x="2" y="7220"/>
                  </a:lnTo>
                  <a:lnTo>
                    <a:pt x="0" y="7116"/>
                  </a:lnTo>
                  <a:lnTo>
                    <a:pt x="2" y="7013"/>
                  </a:lnTo>
                  <a:lnTo>
                    <a:pt x="6" y="6912"/>
                  </a:lnTo>
                  <a:lnTo>
                    <a:pt x="13" y="6813"/>
                  </a:lnTo>
                  <a:lnTo>
                    <a:pt x="23" y="6715"/>
                  </a:lnTo>
                  <a:lnTo>
                    <a:pt x="36" y="6620"/>
                  </a:lnTo>
                  <a:lnTo>
                    <a:pt x="52" y="6526"/>
                  </a:lnTo>
                  <a:lnTo>
                    <a:pt x="72" y="6433"/>
                  </a:lnTo>
                  <a:lnTo>
                    <a:pt x="92" y="6342"/>
                  </a:lnTo>
                  <a:lnTo>
                    <a:pt x="117" y="6253"/>
                  </a:lnTo>
                  <a:lnTo>
                    <a:pt x="144" y="6165"/>
                  </a:lnTo>
                  <a:lnTo>
                    <a:pt x="173" y="6077"/>
                  </a:lnTo>
                  <a:lnTo>
                    <a:pt x="205" y="5991"/>
                  </a:lnTo>
                  <a:lnTo>
                    <a:pt x="239" y="5906"/>
                  </a:lnTo>
                  <a:lnTo>
                    <a:pt x="275" y="5821"/>
                  </a:lnTo>
                  <a:lnTo>
                    <a:pt x="314" y="5737"/>
                  </a:lnTo>
                  <a:lnTo>
                    <a:pt x="356" y="5654"/>
                  </a:lnTo>
                  <a:lnTo>
                    <a:pt x="399" y="5570"/>
                  </a:lnTo>
                  <a:lnTo>
                    <a:pt x="445" y="5488"/>
                  </a:lnTo>
                  <a:lnTo>
                    <a:pt x="493" y="5405"/>
                  </a:lnTo>
                  <a:lnTo>
                    <a:pt x="543" y="5323"/>
                  </a:lnTo>
                  <a:lnTo>
                    <a:pt x="595" y="5241"/>
                  </a:lnTo>
                  <a:lnTo>
                    <a:pt x="650" y="5157"/>
                  </a:lnTo>
                  <a:lnTo>
                    <a:pt x="706" y="5075"/>
                  </a:lnTo>
                  <a:lnTo>
                    <a:pt x="763" y="4992"/>
                  </a:lnTo>
                  <a:lnTo>
                    <a:pt x="822" y="4907"/>
                  </a:lnTo>
                  <a:lnTo>
                    <a:pt x="884" y="4823"/>
                  </a:lnTo>
                  <a:lnTo>
                    <a:pt x="948" y="4737"/>
                  </a:lnTo>
                  <a:lnTo>
                    <a:pt x="1013" y="4652"/>
                  </a:lnTo>
                  <a:lnTo>
                    <a:pt x="1080" y="4564"/>
                  </a:lnTo>
                  <a:lnTo>
                    <a:pt x="1148" y="4476"/>
                  </a:lnTo>
                  <a:lnTo>
                    <a:pt x="1219" y="4387"/>
                  </a:lnTo>
                  <a:lnTo>
                    <a:pt x="1289" y="4297"/>
                  </a:lnTo>
                  <a:lnTo>
                    <a:pt x="1363" y="4204"/>
                  </a:lnTo>
                  <a:lnTo>
                    <a:pt x="1437" y="4109"/>
                  </a:lnTo>
                  <a:lnTo>
                    <a:pt x="1512" y="4014"/>
                  </a:lnTo>
                  <a:lnTo>
                    <a:pt x="1590" y="3918"/>
                  </a:lnTo>
                  <a:lnTo>
                    <a:pt x="1668" y="3819"/>
                  </a:lnTo>
                  <a:lnTo>
                    <a:pt x="1747" y="3716"/>
                  </a:lnTo>
                  <a:lnTo>
                    <a:pt x="1828" y="3614"/>
                  </a:lnTo>
                  <a:lnTo>
                    <a:pt x="1910" y="3508"/>
                  </a:lnTo>
                  <a:lnTo>
                    <a:pt x="1993" y="3400"/>
                  </a:lnTo>
                  <a:lnTo>
                    <a:pt x="2077" y="3290"/>
                  </a:lnTo>
                  <a:lnTo>
                    <a:pt x="2162" y="3177"/>
                  </a:lnTo>
                  <a:lnTo>
                    <a:pt x="2247" y="3062"/>
                  </a:lnTo>
                  <a:lnTo>
                    <a:pt x="2333" y="2942"/>
                  </a:lnTo>
                  <a:lnTo>
                    <a:pt x="2421" y="2821"/>
                  </a:lnTo>
                  <a:lnTo>
                    <a:pt x="2509" y="2697"/>
                  </a:lnTo>
                  <a:lnTo>
                    <a:pt x="2598" y="2569"/>
                  </a:lnTo>
                  <a:lnTo>
                    <a:pt x="2688" y="2438"/>
                  </a:lnTo>
                  <a:lnTo>
                    <a:pt x="2778" y="2303"/>
                  </a:lnTo>
                  <a:lnTo>
                    <a:pt x="2869" y="2166"/>
                  </a:lnTo>
                  <a:lnTo>
                    <a:pt x="2915" y="2096"/>
                  </a:lnTo>
                  <a:lnTo>
                    <a:pt x="2961" y="2024"/>
                  </a:lnTo>
                  <a:lnTo>
                    <a:pt x="3006" y="1952"/>
                  </a:lnTo>
                  <a:lnTo>
                    <a:pt x="3052" y="1878"/>
                  </a:lnTo>
                  <a:lnTo>
                    <a:pt x="3098" y="1805"/>
                  </a:lnTo>
                  <a:lnTo>
                    <a:pt x="3144" y="1730"/>
                  </a:lnTo>
                  <a:lnTo>
                    <a:pt x="3192" y="1654"/>
                  </a:lnTo>
                  <a:lnTo>
                    <a:pt x="3238" y="1576"/>
                  </a:lnTo>
                  <a:lnTo>
                    <a:pt x="3284" y="1498"/>
                  </a:lnTo>
                  <a:lnTo>
                    <a:pt x="3330" y="1419"/>
                  </a:lnTo>
                  <a:lnTo>
                    <a:pt x="3377" y="1339"/>
                  </a:lnTo>
                  <a:lnTo>
                    <a:pt x="3424" y="1258"/>
                  </a:lnTo>
                  <a:lnTo>
                    <a:pt x="3470" y="1176"/>
                  </a:lnTo>
                  <a:lnTo>
                    <a:pt x="3517" y="1092"/>
                  </a:lnTo>
                  <a:lnTo>
                    <a:pt x="3563" y="1007"/>
                  </a:lnTo>
                  <a:lnTo>
                    <a:pt x="3611" y="921"/>
                  </a:lnTo>
                  <a:lnTo>
                    <a:pt x="3658" y="835"/>
                  </a:lnTo>
                  <a:lnTo>
                    <a:pt x="3704" y="747"/>
                  </a:lnTo>
                  <a:lnTo>
                    <a:pt x="3752" y="658"/>
                  </a:lnTo>
                  <a:lnTo>
                    <a:pt x="3798" y="567"/>
                  </a:lnTo>
                  <a:lnTo>
                    <a:pt x="3846" y="475"/>
                  </a:lnTo>
                  <a:lnTo>
                    <a:pt x="3892" y="383"/>
                  </a:lnTo>
                  <a:lnTo>
                    <a:pt x="3939" y="289"/>
                  </a:lnTo>
                  <a:lnTo>
                    <a:pt x="3987" y="194"/>
                  </a:lnTo>
                  <a:lnTo>
                    <a:pt x="4033" y="98"/>
                  </a:lnTo>
                  <a:lnTo>
                    <a:pt x="4080" y="0"/>
                  </a:lnTo>
                  <a:close/>
                </a:path>
              </a:pathLst>
            </a:custGeom>
            <a:solidFill>
              <a:srgbClr val="CCFFFF">
                <a:alpha val="38823"/>
              </a:srgbClr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30" name="Прямоугольник 205"/>
            <p:cNvSpPr>
              <a:spLocks noChangeArrowheads="1"/>
            </p:cNvSpPr>
            <p:nvPr/>
          </p:nvSpPr>
          <p:spPr bwMode="auto">
            <a:xfrm>
              <a:off x="1500166" y="2643182"/>
              <a:ext cx="63991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>
                  <a:latin typeface="Century Schoolbook" pitchFamily="18" charset="0"/>
                </a:rPr>
                <a:t> 1+4 </a:t>
              </a:r>
              <a:endParaRPr lang="ru-RU">
                <a:latin typeface="Century Schoolbook" pitchFamily="18" charset="0"/>
              </a:endParaRPr>
            </a:p>
          </p:txBody>
        </p:sp>
      </p:grpSp>
      <p:sp>
        <p:nvSpPr>
          <p:cNvPr id="21717" name="TextBox 1229"/>
          <p:cNvSpPr txBox="1">
            <a:spLocks noChangeArrowheads="1"/>
          </p:cNvSpPr>
          <p:nvPr/>
        </p:nvSpPr>
        <p:spPr bwMode="auto">
          <a:xfrm>
            <a:off x="2857500" y="4929188"/>
            <a:ext cx="500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>
                <a:latin typeface="Century Schoolbook" pitchFamily="18" charset="0"/>
              </a:rPr>
              <a:t>7</a:t>
            </a:r>
            <a:endParaRPr lang="ru-RU" sz="2400">
              <a:latin typeface="Century Schoolbook" pitchFamily="18" charset="0"/>
            </a:endParaRPr>
          </a:p>
        </p:txBody>
      </p:sp>
      <p:grpSp>
        <p:nvGrpSpPr>
          <p:cNvPr id="613" name="Группа 612"/>
          <p:cNvGrpSpPr>
            <a:grpSpLocks/>
          </p:cNvGrpSpPr>
          <p:nvPr/>
        </p:nvGrpSpPr>
        <p:grpSpPr bwMode="auto">
          <a:xfrm>
            <a:off x="4214813" y="3500438"/>
            <a:ext cx="1020762" cy="857250"/>
            <a:chOff x="4214810" y="3500438"/>
            <a:chExt cx="1020762" cy="857232"/>
          </a:xfrm>
        </p:grpSpPr>
        <p:grpSp>
          <p:nvGrpSpPr>
            <p:cNvPr id="30727" name="Group 405"/>
            <p:cNvGrpSpPr>
              <a:grpSpLocks/>
            </p:cNvGrpSpPr>
            <p:nvPr/>
          </p:nvGrpSpPr>
          <p:grpSpPr bwMode="auto">
            <a:xfrm>
              <a:off x="4214810" y="3500438"/>
              <a:ext cx="1020762" cy="857232"/>
              <a:chOff x="10" y="26"/>
              <a:chExt cx="8090" cy="11164"/>
            </a:xfrm>
          </p:grpSpPr>
          <p:sp>
            <p:nvSpPr>
              <p:cNvPr id="30729" name="Freeform 406"/>
              <p:cNvSpPr>
                <a:spLocks/>
              </p:cNvSpPr>
              <p:nvPr/>
            </p:nvSpPr>
            <p:spPr bwMode="auto">
              <a:xfrm>
                <a:off x="10" y="26"/>
                <a:ext cx="8081" cy="11154"/>
              </a:xfrm>
              <a:custGeom>
                <a:avLst/>
                <a:gdLst>
                  <a:gd name="T0" fmla="*/ 4232 w 8081"/>
                  <a:gd name="T1" fmla="*/ 368 h 11154"/>
                  <a:gd name="T2" fmla="*/ 4429 w 8081"/>
                  <a:gd name="T3" fmla="*/ 806 h 11154"/>
                  <a:gd name="T4" fmla="*/ 4629 w 8081"/>
                  <a:gd name="T5" fmla="*/ 1216 h 11154"/>
                  <a:gd name="T6" fmla="*/ 4835 w 8081"/>
                  <a:gd name="T7" fmla="*/ 1602 h 11154"/>
                  <a:gd name="T8" fmla="*/ 5211 w 8081"/>
                  <a:gd name="T9" fmla="*/ 2240 h 11154"/>
                  <a:gd name="T10" fmla="*/ 5633 w 8081"/>
                  <a:gd name="T11" fmla="*/ 2872 h 11154"/>
                  <a:gd name="T12" fmla="*/ 6049 w 8081"/>
                  <a:gd name="T13" fmla="*/ 3437 h 11154"/>
                  <a:gd name="T14" fmla="*/ 6451 w 8081"/>
                  <a:gd name="T15" fmla="*/ 3950 h 11154"/>
                  <a:gd name="T16" fmla="*/ 6828 w 8081"/>
                  <a:gd name="T17" fmla="*/ 4420 h 11154"/>
                  <a:gd name="T18" fmla="*/ 7173 w 8081"/>
                  <a:gd name="T19" fmla="*/ 4862 h 11154"/>
                  <a:gd name="T20" fmla="*/ 7475 w 8081"/>
                  <a:gd name="T21" fmla="*/ 5291 h 11154"/>
                  <a:gd name="T22" fmla="*/ 7726 w 8081"/>
                  <a:gd name="T23" fmla="*/ 5717 h 11154"/>
                  <a:gd name="T24" fmla="*/ 7917 w 8081"/>
                  <a:gd name="T25" fmla="*/ 6155 h 11154"/>
                  <a:gd name="T26" fmla="*/ 8038 w 8081"/>
                  <a:gd name="T27" fmla="*/ 6617 h 11154"/>
                  <a:gd name="T28" fmla="*/ 8077 w 8081"/>
                  <a:gd name="T29" fmla="*/ 6962 h 11154"/>
                  <a:gd name="T30" fmla="*/ 8076 w 8081"/>
                  <a:gd name="T31" fmla="*/ 7324 h 11154"/>
                  <a:gd name="T32" fmla="*/ 8018 w 8081"/>
                  <a:gd name="T33" fmla="*/ 7832 h 11154"/>
                  <a:gd name="T34" fmla="*/ 7898 w 8081"/>
                  <a:gd name="T35" fmla="*/ 8317 h 11154"/>
                  <a:gd name="T36" fmla="*/ 7724 w 8081"/>
                  <a:gd name="T37" fmla="*/ 8779 h 11154"/>
                  <a:gd name="T38" fmla="*/ 7495 w 8081"/>
                  <a:gd name="T39" fmla="*/ 9211 h 11154"/>
                  <a:gd name="T40" fmla="*/ 7219 w 8081"/>
                  <a:gd name="T41" fmla="*/ 9609 h 11154"/>
                  <a:gd name="T42" fmla="*/ 6897 w 8081"/>
                  <a:gd name="T43" fmla="*/ 9972 h 11154"/>
                  <a:gd name="T44" fmla="*/ 6535 w 8081"/>
                  <a:gd name="T45" fmla="*/ 10293 h 11154"/>
                  <a:gd name="T46" fmla="*/ 6136 w 8081"/>
                  <a:gd name="T47" fmla="*/ 10570 h 11154"/>
                  <a:gd name="T48" fmla="*/ 5703 w 8081"/>
                  <a:gd name="T49" fmla="*/ 10798 h 11154"/>
                  <a:gd name="T50" fmla="*/ 5241 w 8081"/>
                  <a:gd name="T51" fmla="*/ 10973 h 11154"/>
                  <a:gd name="T52" fmla="*/ 4756 w 8081"/>
                  <a:gd name="T53" fmla="*/ 11092 h 11154"/>
                  <a:gd name="T54" fmla="*/ 4247 w 8081"/>
                  <a:gd name="T55" fmla="*/ 11150 h 11154"/>
                  <a:gd name="T56" fmla="*/ 3729 w 8081"/>
                  <a:gd name="T57" fmla="*/ 11142 h 11154"/>
                  <a:gd name="T58" fmla="*/ 3226 w 8081"/>
                  <a:gd name="T59" fmla="*/ 11072 h 11154"/>
                  <a:gd name="T60" fmla="*/ 2744 w 8081"/>
                  <a:gd name="T61" fmla="*/ 10942 h 11154"/>
                  <a:gd name="T62" fmla="*/ 2289 w 8081"/>
                  <a:gd name="T63" fmla="*/ 10757 h 11154"/>
                  <a:gd name="T64" fmla="*/ 1862 w 8081"/>
                  <a:gd name="T65" fmla="*/ 10519 h 11154"/>
                  <a:gd name="T66" fmla="*/ 1471 w 8081"/>
                  <a:gd name="T67" fmla="*/ 10233 h 11154"/>
                  <a:gd name="T68" fmla="*/ 1115 w 8081"/>
                  <a:gd name="T69" fmla="*/ 9903 h 11154"/>
                  <a:gd name="T70" fmla="*/ 802 w 8081"/>
                  <a:gd name="T71" fmla="*/ 9533 h 11154"/>
                  <a:gd name="T72" fmla="*/ 534 w 8081"/>
                  <a:gd name="T73" fmla="*/ 9126 h 11154"/>
                  <a:gd name="T74" fmla="*/ 317 w 8081"/>
                  <a:gd name="T75" fmla="*/ 8688 h 11154"/>
                  <a:gd name="T76" fmla="*/ 153 w 8081"/>
                  <a:gd name="T77" fmla="*/ 8222 h 11154"/>
                  <a:gd name="T78" fmla="*/ 46 w 8081"/>
                  <a:gd name="T79" fmla="*/ 7731 h 11154"/>
                  <a:gd name="T80" fmla="*/ 2 w 8081"/>
                  <a:gd name="T81" fmla="*/ 7220 h 11154"/>
                  <a:gd name="T82" fmla="*/ 23 w 8081"/>
                  <a:gd name="T83" fmla="*/ 6715 h 11154"/>
                  <a:gd name="T84" fmla="*/ 117 w 8081"/>
                  <a:gd name="T85" fmla="*/ 6253 h 11154"/>
                  <a:gd name="T86" fmla="*/ 275 w 8081"/>
                  <a:gd name="T87" fmla="*/ 5821 h 11154"/>
                  <a:gd name="T88" fmla="*/ 493 w 8081"/>
                  <a:gd name="T89" fmla="*/ 5405 h 11154"/>
                  <a:gd name="T90" fmla="*/ 763 w 8081"/>
                  <a:gd name="T91" fmla="*/ 4992 h 11154"/>
                  <a:gd name="T92" fmla="*/ 1080 w 8081"/>
                  <a:gd name="T93" fmla="*/ 4564 h 11154"/>
                  <a:gd name="T94" fmla="*/ 1437 w 8081"/>
                  <a:gd name="T95" fmla="*/ 4109 h 11154"/>
                  <a:gd name="T96" fmla="*/ 1828 w 8081"/>
                  <a:gd name="T97" fmla="*/ 3614 h 11154"/>
                  <a:gd name="T98" fmla="*/ 2247 w 8081"/>
                  <a:gd name="T99" fmla="*/ 3062 h 11154"/>
                  <a:gd name="T100" fmla="*/ 2688 w 8081"/>
                  <a:gd name="T101" fmla="*/ 2438 h 11154"/>
                  <a:gd name="T102" fmla="*/ 3006 w 8081"/>
                  <a:gd name="T103" fmla="*/ 1952 h 11154"/>
                  <a:gd name="T104" fmla="*/ 3238 w 8081"/>
                  <a:gd name="T105" fmla="*/ 1576 h 11154"/>
                  <a:gd name="T106" fmla="*/ 3470 w 8081"/>
                  <a:gd name="T107" fmla="*/ 1176 h 11154"/>
                  <a:gd name="T108" fmla="*/ 3704 w 8081"/>
                  <a:gd name="T109" fmla="*/ 747 h 11154"/>
                  <a:gd name="T110" fmla="*/ 3939 w 8081"/>
                  <a:gd name="T111" fmla="*/ 289 h 1115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081"/>
                  <a:gd name="T169" fmla="*/ 0 h 11154"/>
                  <a:gd name="T170" fmla="*/ 8081 w 8081"/>
                  <a:gd name="T171" fmla="*/ 11154 h 1115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081" h="11154">
                    <a:moveTo>
                      <a:pt x="4080" y="0"/>
                    </a:moveTo>
                    <a:lnTo>
                      <a:pt x="4118" y="93"/>
                    </a:lnTo>
                    <a:lnTo>
                      <a:pt x="4155" y="186"/>
                    </a:lnTo>
                    <a:lnTo>
                      <a:pt x="4194" y="278"/>
                    </a:lnTo>
                    <a:lnTo>
                      <a:pt x="4232" y="368"/>
                    </a:lnTo>
                    <a:lnTo>
                      <a:pt x="4270" y="458"/>
                    </a:lnTo>
                    <a:lnTo>
                      <a:pt x="4309" y="547"/>
                    </a:lnTo>
                    <a:lnTo>
                      <a:pt x="4350" y="635"/>
                    </a:lnTo>
                    <a:lnTo>
                      <a:pt x="4389" y="720"/>
                    </a:lnTo>
                    <a:lnTo>
                      <a:pt x="4429" y="806"/>
                    </a:lnTo>
                    <a:lnTo>
                      <a:pt x="4468" y="889"/>
                    </a:lnTo>
                    <a:lnTo>
                      <a:pt x="4508" y="973"/>
                    </a:lnTo>
                    <a:lnTo>
                      <a:pt x="4548" y="1055"/>
                    </a:lnTo>
                    <a:lnTo>
                      <a:pt x="4589" y="1136"/>
                    </a:lnTo>
                    <a:lnTo>
                      <a:pt x="4629" y="1216"/>
                    </a:lnTo>
                    <a:lnTo>
                      <a:pt x="4671" y="1295"/>
                    </a:lnTo>
                    <a:lnTo>
                      <a:pt x="4711" y="1373"/>
                    </a:lnTo>
                    <a:lnTo>
                      <a:pt x="4753" y="1451"/>
                    </a:lnTo>
                    <a:lnTo>
                      <a:pt x="4793" y="1527"/>
                    </a:lnTo>
                    <a:lnTo>
                      <a:pt x="4835" y="1602"/>
                    </a:lnTo>
                    <a:lnTo>
                      <a:pt x="4877" y="1677"/>
                    </a:lnTo>
                    <a:lnTo>
                      <a:pt x="4960" y="1822"/>
                    </a:lnTo>
                    <a:lnTo>
                      <a:pt x="5044" y="1965"/>
                    </a:lnTo>
                    <a:lnTo>
                      <a:pt x="5127" y="2104"/>
                    </a:lnTo>
                    <a:lnTo>
                      <a:pt x="5211" y="2240"/>
                    </a:lnTo>
                    <a:lnTo>
                      <a:pt x="5296" y="2372"/>
                    </a:lnTo>
                    <a:lnTo>
                      <a:pt x="5381" y="2502"/>
                    </a:lnTo>
                    <a:lnTo>
                      <a:pt x="5464" y="2628"/>
                    </a:lnTo>
                    <a:lnTo>
                      <a:pt x="5549" y="2752"/>
                    </a:lnTo>
                    <a:lnTo>
                      <a:pt x="5633" y="2872"/>
                    </a:lnTo>
                    <a:lnTo>
                      <a:pt x="5716" y="2991"/>
                    </a:lnTo>
                    <a:lnTo>
                      <a:pt x="5800" y="3106"/>
                    </a:lnTo>
                    <a:lnTo>
                      <a:pt x="5884" y="3218"/>
                    </a:lnTo>
                    <a:lnTo>
                      <a:pt x="5967" y="3329"/>
                    </a:lnTo>
                    <a:lnTo>
                      <a:pt x="6049" y="3437"/>
                    </a:lnTo>
                    <a:lnTo>
                      <a:pt x="6131" y="3544"/>
                    </a:lnTo>
                    <a:lnTo>
                      <a:pt x="6212" y="3649"/>
                    </a:lnTo>
                    <a:lnTo>
                      <a:pt x="6293" y="3751"/>
                    </a:lnTo>
                    <a:lnTo>
                      <a:pt x="6372" y="3850"/>
                    </a:lnTo>
                    <a:lnTo>
                      <a:pt x="6451" y="3950"/>
                    </a:lnTo>
                    <a:lnTo>
                      <a:pt x="6529" y="4046"/>
                    </a:lnTo>
                    <a:lnTo>
                      <a:pt x="6605" y="4143"/>
                    </a:lnTo>
                    <a:lnTo>
                      <a:pt x="6680" y="4236"/>
                    </a:lnTo>
                    <a:lnTo>
                      <a:pt x="6755" y="4328"/>
                    </a:lnTo>
                    <a:lnTo>
                      <a:pt x="6828" y="4420"/>
                    </a:lnTo>
                    <a:lnTo>
                      <a:pt x="6900" y="4511"/>
                    </a:lnTo>
                    <a:lnTo>
                      <a:pt x="6971" y="4600"/>
                    </a:lnTo>
                    <a:lnTo>
                      <a:pt x="7039" y="4688"/>
                    </a:lnTo>
                    <a:lnTo>
                      <a:pt x="7106" y="4776"/>
                    </a:lnTo>
                    <a:lnTo>
                      <a:pt x="7173" y="4862"/>
                    </a:lnTo>
                    <a:lnTo>
                      <a:pt x="7237" y="4949"/>
                    </a:lnTo>
                    <a:lnTo>
                      <a:pt x="7299" y="5035"/>
                    </a:lnTo>
                    <a:lnTo>
                      <a:pt x="7360" y="5121"/>
                    </a:lnTo>
                    <a:lnTo>
                      <a:pt x="7419" y="5206"/>
                    </a:lnTo>
                    <a:lnTo>
                      <a:pt x="7475" y="5291"/>
                    </a:lnTo>
                    <a:lnTo>
                      <a:pt x="7530" y="5376"/>
                    </a:lnTo>
                    <a:lnTo>
                      <a:pt x="7582" y="5461"/>
                    </a:lnTo>
                    <a:lnTo>
                      <a:pt x="7632" y="5546"/>
                    </a:lnTo>
                    <a:lnTo>
                      <a:pt x="7681" y="5631"/>
                    </a:lnTo>
                    <a:lnTo>
                      <a:pt x="7726" y="5717"/>
                    </a:lnTo>
                    <a:lnTo>
                      <a:pt x="7770" y="5804"/>
                    </a:lnTo>
                    <a:lnTo>
                      <a:pt x="7811" y="5890"/>
                    </a:lnTo>
                    <a:lnTo>
                      <a:pt x="7848" y="5978"/>
                    </a:lnTo>
                    <a:lnTo>
                      <a:pt x="7884" y="6066"/>
                    </a:lnTo>
                    <a:lnTo>
                      <a:pt x="7917" y="6155"/>
                    </a:lnTo>
                    <a:lnTo>
                      <a:pt x="7947" y="6244"/>
                    </a:lnTo>
                    <a:lnTo>
                      <a:pt x="7975" y="6336"/>
                    </a:lnTo>
                    <a:lnTo>
                      <a:pt x="7999" y="6428"/>
                    </a:lnTo>
                    <a:lnTo>
                      <a:pt x="8019" y="6522"/>
                    </a:lnTo>
                    <a:lnTo>
                      <a:pt x="8038" y="6617"/>
                    </a:lnTo>
                    <a:lnTo>
                      <a:pt x="8054" y="6713"/>
                    </a:lnTo>
                    <a:lnTo>
                      <a:pt x="8066" y="6811"/>
                    </a:lnTo>
                    <a:lnTo>
                      <a:pt x="8070" y="6862"/>
                    </a:lnTo>
                    <a:lnTo>
                      <a:pt x="8074" y="6911"/>
                    </a:lnTo>
                    <a:lnTo>
                      <a:pt x="8077" y="6962"/>
                    </a:lnTo>
                    <a:lnTo>
                      <a:pt x="8078" y="7013"/>
                    </a:lnTo>
                    <a:lnTo>
                      <a:pt x="8080" y="7065"/>
                    </a:lnTo>
                    <a:lnTo>
                      <a:pt x="8081" y="7116"/>
                    </a:lnTo>
                    <a:lnTo>
                      <a:pt x="8080" y="7220"/>
                    </a:lnTo>
                    <a:lnTo>
                      <a:pt x="8076" y="7324"/>
                    </a:lnTo>
                    <a:lnTo>
                      <a:pt x="8068" y="7427"/>
                    </a:lnTo>
                    <a:lnTo>
                      <a:pt x="8060" y="7529"/>
                    </a:lnTo>
                    <a:lnTo>
                      <a:pt x="8048" y="7630"/>
                    </a:lnTo>
                    <a:lnTo>
                      <a:pt x="8034" y="7731"/>
                    </a:lnTo>
                    <a:lnTo>
                      <a:pt x="8018" y="7832"/>
                    </a:lnTo>
                    <a:lnTo>
                      <a:pt x="7999" y="7930"/>
                    </a:lnTo>
                    <a:lnTo>
                      <a:pt x="7978" y="8029"/>
                    </a:lnTo>
                    <a:lnTo>
                      <a:pt x="7953" y="8125"/>
                    </a:lnTo>
                    <a:lnTo>
                      <a:pt x="7927" y="8222"/>
                    </a:lnTo>
                    <a:lnTo>
                      <a:pt x="7898" y="8317"/>
                    </a:lnTo>
                    <a:lnTo>
                      <a:pt x="7868" y="8412"/>
                    </a:lnTo>
                    <a:lnTo>
                      <a:pt x="7835" y="8505"/>
                    </a:lnTo>
                    <a:lnTo>
                      <a:pt x="7801" y="8598"/>
                    </a:lnTo>
                    <a:lnTo>
                      <a:pt x="7763" y="8688"/>
                    </a:lnTo>
                    <a:lnTo>
                      <a:pt x="7724" y="8779"/>
                    </a:lnTo>
                    <a:lnTo>
                      <a:pt x="7682" y="8867"/>
                    </a:lnTo>
                    <a:lnTo>
                      <a:pt x="7639" y="8955"/>
                    </a:lnTo>
                    <a:lnTo>
                      <a:pt x="7593" y="9041"/>
                    </a:lnTo>
                    <a:lnTo>
                      <a:pt x="7546" y="9126"/>
                    </a:lnTo>
                    <a:lnTo>
                      <a:pt x="7495" y="9211"/>
                    </a:lnTo>
                    <a:lnTo>
                      <a:pt x="7445" y="9293"/>
                    </a:lnTo>
                    <a:lnTo>
                      <a:pt x="7390" y="9375"/>
                    </a:lnTo>
                    <a:lnTo>
                      <a:pt x="7335" y="9454"/>
                    </a:lnTo>
                    <a:lnTo>
                      <a:pt x="7278" y="9533"/>
                    </a:lnTo>
                    <a:lnTo>
                      <a:pt x="7219" y="9609"/>
                    </a:lnTo>
                    <a:lnTo>
                      <a:pt x="7158" y="9686"/>
                    </a:lnTo>
                    <a:lnTo>
                      <a:pt x="7095" y="9759"/>
                    </a:lnTo>
                    <a:lnTo>
                      <a:pt x="7031" y="9831"/>
                    </a:lnTo>
                    <a:lnTo>
                      <a:pt x="6965" y="9903"/>
                    </a:lnTo>
                    <a:lnTo>
                      <a:pt x="6897" y="9972"/>
                    </a:lnTo>
                    <a:lnTo>
                      <a:pt x="6828" y="10040"/>
                    </a:lnTo>
                    <a:lnTo>
                      <a:pt x="6756" y="10106"/>
                    </a:lnTo>
                    <a:lnTo>
                      <a:pt x="6684" y="10169"/>
                    </a:lnTo>
                    <a:lnTo>
                      <a:pt x="6611" y="10233"/>
                    </a:lnTo>
                    <a:lnTo>
                      <a:pt x="6535" y="10293"/>
                    </a:lnTo>
                    <a:lnTo>
                      <a:pt x="6458" y="10352"/>
                    </a:lnTo>
                    <a:lnTo>
                      <a:pt x="6379" y="10410"/>
                    </a:lnTo>
                    <a:lnTo>
                      <a:pt x="6300" y="10464"/>
                    </a:lnTo>
                    <a:lnTo>
                      <a:pt x="6218" y="10519"/>
                    </a:lnTo>
                    <a:lnTo>
                      <a:pt x="6136" y="10570"/>
                    </a:lnTo>
                    <a:lnTo>
                      <a:pt x="6052" y="10620"/>
                    </a:lnTo>
                    <a:lnTo>
                      <a:pt x="5966" y="10667"/>
                    </a:lnTo>
                    <a:lnTo>
                      <a:pt x="5879" y="10713"/>
                    </a:lnTo>
                    <a:lnTo>
                      <a:pt x="5791" y="10757"/>
                    </a:lnTo>
                    <a:lnTo>
                      <a:pt x="5703" y="10798"/>
                    </a:lnTo>
                    <a:lnTo>
                      <a:pt x="5613" y="10837"/>
                    </a:lnTo>
                    <a:lnTo>
                      <a:pt x="5522" y="10875"/>
                    </a:lnTo>
                    <a:lnTo>
                      <a:pt x="5430" y="10909"/>
                    </a:lnTo>
                    <a:lnTo>
                      <a:pt x="5336" y="10942"/>
                    </a:lnTo>
                    <a:lnTo>
                      <a:pt x="5241" y="10973"/>
                    </a:lnTo>
                    <a:lnTo>
                      <a:pt x="5146" y="11001"/>
                    </a:lnTo>
                    <a:lnTo>
                      <a:pt x="5050" y="11027"/>
                    </a:lnTo>
                    <a:lnTo>
                      <a:pt x="4953" y="11052"/>
                    </a:lnTo>
                    <a:lnTo>
                      <a:pt x="4854" y="11072"/>
                    </a:lnTo>
                    <a:lnTo>
                      <a:pt x="4756" y="11092"/>
                    </a:lnTo>
                    <a:lnTo>
                      <a:pt x="4655" y="11108"/>
                    </a:lnTo>
                    <a:lnTo>
                      <a:pt x="4554" y="11122"/>
                    </a:lnTo>
                    <a:lnTo>
                      <a:pt x="4453" y="11134"/>
                    </a:lnTo>
                    <a:lnTo>
                      <a:pt x="4351" y="11142"/>
                    </a:lnTo>
                    <a:lnTo>
                      <a:pt x="4247" y="11150"/>
                    </a:lnTo>
                    <a:lnTo>
                      <a:pt x="4145" y="11154"/>
                    </a:lnTo>
                    <a:lnTo>
                      <a:pt x="4040" y="11154"/>
                    </a:lnTo>
                    <a:lnTo>
                      <a:pt x="3936" y="11154"/>
                    </a:lnTo>
                    <a:lnTo>
                      <a:pt x="3833" y="11150"/>
                    </a:lnTo>
                    <a:lnTo>
                      <a:pt x="3729" y="11142"/>
                    </a:lnTo>
                    <a:lnTo>
                      <a:pt x="3627" y="11134"/>
                    </a:lnTo>
                    <a:lnTo>
                      <a:pt x="3526" y="11122"/>
                    </a:lnTo>
                    <a:lnTo>
                      <a:pt x="3425" y="11108"/>
                    </a:lnTo>
                    <a:lnTo>
                      <a:pt x="3324" y="11092"/>
                    </a:lnTo>
                    <a:lnTo>
                      <a:pt x="3226" y="11072"/>
                    </a:lnTo>
                    <a:lnTo>
                      <a:pt x="3128" y="11052"/>
                    </a:lnTo>
                    <a:lnTo>
                      <a:pt x="3030" y="11027"/>
                    </a:lnTo>
                    <a:lnTo>
                      <a:pt x="2934" y="11001"/>
                    </a:lnTo>
                    <a:lnTo>
                      <a:pt x="2839" y="10973"/>
                    </a:lnTo>
                    <a:lnTo>
                      <a:pt x="2744" y="10942"/>
                    </a:lnTo>
                    <a:lnTo>
                      <a:pt x="2650" y="10909"/>
                    </a:lnTo>
                    <a:lnTo>
                      <a:pt x="2558" y="10875"/>
                    </a:lnTo>
                    <a:lnTo>
                      <a:pt x="2467" y="10837"/>
                    </a:lnTo>
                    <a:lnTo>
                      <a:pt x="2378" y="10798"/>
                    </a:lnTo>
                    <a:lnTo>
                      <a:pt x="2289" y="10757"/>
                    </a:lnTo>
                    <a:lnTo>
                      <a:pt x="2201" y="10713"/>
                    </a:lnTo>
                    <a:lnTo>
                      <a:pt x="2114" y="10667"/>
                    </a:lnTo>
                    <a:lnTo>
                      <a:pt x="2029" y="10620"/>
                    </a:lnTo>
                    <a:lnTo>
                      <a:pt x="1944" y="10570"/>
                    </a:lnTo>
                    <a:lnTo>
                      <a:pt x="1862" y="10519"/>
                    </a:lnTo>
                    <a:lnTo>
                      <a:pt x="1782" y="10464"/>
                    </a:lnTo>
                    <a:lnTo>
                      <a:pt x="1701" y="10410"/>
                    </a:lnTo>
                    <a:lnTo>
                      <a:pt x="1623" y="10352"/>
                    </a:lnTo>
                    <a:lnTo>
                      <a:pt x="1545" y="10293"/>
                    </a:lnTo>
                    <a:lnTo>
                      <a:pt x="1471" y="10233"/>
                    </a:lnTo>
                    <a:lnTo>
                      <a:pt x="1396" y="10169"/>
                    </a:lnTo>
                    <a:lnTo>
                      <a:pt x="1324" y="10106"/>
                    </a:lnTo>
                    <a:lnTo>
                      <a:pt x="1252" y="10040"/>
                    </a:lnTo>
                    <a:lnTo>
                      <a:pt x="1183" y="9972"/>
                    </a:lnTo>
                    <a:lnTo>
                      <a:pt x="1115" y="9903"/>
                    </a:lnTo>
                    <a:lnTo>
                      <a:pt x="1049" y="9831"/>
                    </a:lnTo>
                    <a:lnTo>
                      <a:pt x="985" y="9759"/>
                    </a:lnTo>
                    <a:lnTo>
                      <a:pt x="922" y="9686"/>
                    </a:lnTo>
                    <a:lnTo>
                      <a:pt x="861" y="9609"/>
                    </a:lnTo>
                    <a:lnTo>
                      <a:pt x="802" y="9533"/>
                    </a:lnTo>
                    <a:lnTo>
                      <a:pt x="745" y="9454"/>
                    </a:lnTo>
                    <a:lnTo>
                      <a:pt x="690" y="9375"/>
                    </a:lnTo>
                    <a:lnTo>
                      <a:pt x="637" y="9293"/>
                    </a:lnTo>
                    <a:lnTo>
                      <a:pt x="585" y="9211"/>
                    </a:lnTo>
                    <a:lnTo>
                      <a:pt x="534" y="9126"/>
                    </a:lnTo>
                    <a:lnTo>
                      <a:pt x="487" y="9041"/>
                    </a:lnTo>
                    <a:lnTo>
                      <a:pt x="442" y="8955"/>
                    </a:lnTo>
                    <a:lnTo>
                      <a:pt x="398" y="8867"/>
                    </a:lnTo>
                    <a:lnTo>
                      <a:pt x="356" y="8779"/>
                    </a:lnTo>
                    <a:lnTo>
                      <a:pt x="317" y="8688"/>
                    </a:lnTo>
                    <a:lnTo>
                      <a:pt x="279" y="8598"/>
                    </a:lnTo>
                    <a:lnTo>
                      <a:pt x="245" y="8505"/>
                    </a:lnTo>
                    <a:lnTo>
                      <a:pt x="212" y="8412"/>
                    </a:lnTo>
                    <a:lnTo>
                      <a:pt x="182" y="8317"/>
                    </a:lnTo>
                    <a:lnTo>
                      <a:pt x="153" y="8222"/>
                    </a:lnTo>
                    <a:lnTo>
                      <a:pt x="127" y="8125"/>
                    </a:lnTo>
                    <a:lnTo>
                      <a:pt x="102" y="8029"/>
                    </a:lnTo>
                    <a:lnTo>
                      <a:pt x="82" y="7930"/>
                    </a:lnTo>
                    <a:lnTo>
                      <a:pt x="62" y="7832"/>
                    </a:lnTo>
                    <a:lnTo>
                      <a:pt x="46" y="7731"/>
                    </a:lnTo>
                    <a:lnTo>
                      <a:pt x="32" y="7630"/>
                    </a:lnTo>
                    <a:lnTo>
                      <a:pt x="20" y="7529"/>
                    </a:lnTo>
                    <a:lnTo>
                      <a:pt x="12" y="7427"/>
                    </a:lnTo>
                    <a:lnTo>
                      <a:pt x="4" y="7324"/>
                    </a:lnTo>
                    <a:lnTo>
                      <a:pt x="2" y="7220"/>
                    </a:lnTo>
                    <a:lnTo>
                      <a:pt x="0" y="7116"/>
                    </a:lnTo>
                    <a:lnTo>
                      <a:pt x="2" y="7013"/>
                    </a:lnTo>
                    <a:lnTo>
                      <a:pt x="6" y="6912"/>
                    </a:lnTo>
                    <a:lnTo>
                      <a:pt x="13" y="6813"/>
                    </a:lnTo>
                    <a:lnTo>
                      <a:pt x="23" y="6715"/>
                    </a:lnTo>
                    <a:lnTo>
                      <a:pt x="36" y="6620"/>
                    </a:lnTo>
                    <a:lnTo>
                      <a:pt x="52" y="6526"/>
                    </a:lnTo>
                    <a:lnTo>
                      <a:pt x="72" y="6433"/>
                    </a:lnTo>
                    <a:lnTo>
                      <a:pt x="92" y="6342"/>
                    </a:lnTo>
                    <a:lnTo>
                      <a:pt x="117" y="6253"/>
                    </a:lnTo>
                    <a:lnTo>
                      <a:pt x="144" y="6165"/>
                    </a:lnTo>
                    <a:lnTo>
                      <a:pt x="173" y="6077"/>
                    </a:lnTo>
                    <a:lnTo>
                      <a:pt x="205" y="5991"/>
                    </a:lnTo>
                    <a:lnTo>
                      <a:pt x="239" y="5906"/>
                    </a:lnTo>
                    <a:lnTo>
                      <a:pt x="275" y="5821"/>
                    </a:lnTo>
                    <a:lnTo>
                      <a:pt x="314" y="5737"/>
                    </a:lnTo>
                    <a:lnTo>
                      <a:pt x="356" y="5654"/>
                    </a:lnTo>
                    <a:lnTo>
                      <a:pt x="399" y="5570"/>
                    </a:lnTo>
                    <a:lnTo>
                      <a:pt x="445" y="5488"/>
                    </a:lnTo>
                    <a:lnTo>
                      <a:pt x="493" y="5405"/>
                    </a:lnTo>
                    <a:lnTo>
                      <a:pt x="543" y="5323"/>
                    </a:lnTo>
                    <a:lnTo>
                      <a:pt x="595" y="5241"/>
                    </a:lnTo>
                    <a:lnTo>
                      <a:pt x="650" y="5157"/>
                    </a:lnTo>
                    <a:lnTo>
                      <a:pt x="706" y="5075"/>
                    </a:lnTo>
                    <a:lnTo>
                      <a:pt x="763" y="4992"/>
                    </a:lnTo>
                    <a:lnTo>
                      <a:pt x="822" y="4907"/>
                    </a:lnTo>
                    <a:lnTo>
                      <a:pt x="884" y="4823"/>
                    </a:lnTo>
                    <a:lnTo>
                      <a:pt x="948" y="4737"/>
                    </a:lnTo>
                    <a:lnTo>
                      <a:pt x="1013" y="4652"/>
                    </a:lnTo>
                    <a:lnTo>
                      <a:pt x="1080" y="4564"/>
                    </a:lnTo>
                    <a:lnTo>
                      <a:pt x="1148" y="4476"/>
                    </a:lnTo>
                    <a:lnTo>
                      <a:pt x="1219" y="4387"/>
                    </a:lnTo>
                    <a:lnTo>
                      <a:pt x="1289" y="4297"/>
                    </a:lnTo>
                    <a:lnTo>
                      <a:pt x="1363" y="4204"/>
                    </a:lnTo>
                    <a:lnTo>
                      <a:pt x="1437" y="4109"/>
                    </a:lnTo>
                    <a:lnTo>
                      <a:pt x="1512" y="4014"/>
                    </a:lnTo>
                    <a:lnTo>
                      <a:pt x="1590" y="3918"/>
                    </a:lnTo>
                    <a:lnTo>
                      <a:pt x="1668" y="3819"/>
                    </a:lnTo>
                    <a:lnTo>
                      <a:pt x="1747" y="3716"/>
                    </a:lnTo>
                    <a:lnTo>
                      <a:pt x="1828" y="3614"/>
                    </a:lnTo>
                    <a:lnTo>
                      <a:pt x="1910" y="3508"/>
                    </a:lnTo>
                    <a:lnTo>
                      <a:pt x="1993" y="3400"/>
                    </a:lnTo>
                    <a:lnTo>
                      <a:pt x="2077" y="3290"/>
                    </a:lnTo>
                    <a:lnTo>
                      <a:pt x="2162" y="3177"/>
                    </a:lnTo>
                    <a:lnTo>
                      <a:pt x="2247" y="3062"/>
                    </a:lnTo>
                    <a:lnTo>
                      <a:pt x="2333" y="2942"/>
                    </a:lnTo>
                    <a:lnTo>
                      <a:pt x="2421" y="2821"/>
                    </a:lnTo>
                    <a:lnTo>
                      <a:pt x="2509" y="2697"/>
                    </a:lnTo>
                    <a:lnTo>
                      <a:pt x="2598" y="2569"/>
                    </a:lnTo>
                    <a:lnTo>
                      <a:pt x="2688" y="2438"/>
                    </a:lnTo>
                    <a:lnTo>
                      <a:pt x="2778" y="2303"/>
                    </a:lnTo>
                    <a:lnTo>
                      <a:pt x="2869" y="2166"/>
                    </a:lnTo>
                    <a:lnTo>
                      <a:pt x="2915" y="2096"/>
                    </a:lnTo>
                    <a:lnTo>
                      <a:pt x="2961" y="2024"/>
                    </a:lnTo>
                    <a:lnTo>
                      <a:pt x="3006" y="1952"/>
                    </a:lnTo>
                    <a:lnTo>
                      <a:pt x="3052" y="1878"/>
                    </a:lnTo>
                    <a:lnTo>
                      <a:pt x="3098" y="1805"/>
                    </a:lnTo>
                    <a:lnTo>
                      <a:pt x="3144" y="1730"/>
                    </a:lnTo>
                    <a:lnTo>
                      <a:pt x="3192" y="1654"/>
                    </a:lnTo>
                    <a:lnTo>
                      <a:pt x="3238" y="1576"/>
                    </a:lnTo>
                    <a:lnTo>
                      <a:pt x="3284" y="1498"/>
                    </a:lnTo>
                    <a:lnTo>
                      <a:pt x="3330" y="1419"/>
                    </a:lnTo>
                    <a:lnTo>
                      <a:pt x="3377" y="1339"/>
                    </a:lnTo>
                    <a:lnTo>
                      <a:pt x="3424" y="1258"/>
                    </a:lnTo>
                    <a:lnTo>
                      <a:pt x="3470" y="1176"/>
                    </a:lnTo>
                    <a:lnTo>
                      <a:pt x="3517" y="1092"/>
                    </a:lnTo>
                    <a:lnTo>
                      <a:pt x="3563" y="1007"/>
                    </a:lnTo>
                    <a:lnTo>
                      <a:pt x="3611" y="921"/>
                    </a:lnTo>
                    <a:lnTo>
                      <a:pt x="3658" y="835"/>
                    </a:lnTo>
                    <a:lnTo>
                      <a:pt x="3704" y="747"/>
                    </a:lnTo>
                    <a:lnTo>
                      <a:pt x="3752" y="658"/>
                    </a:lnTo>
                    <a:lnTo>
                      <a:pt x="3798" y="567"/>
                    </a:lnTo>
                    <a:lnTo>
                      <a:pt x="3846" y="475"/>
                    </a:lnTo>
                    <a:lnTo>
                      <a:pt x="3892" y="383"/>
                    </a:lnTo>
                    <a:lnTo>
                      <a:pt x="3939" y="289"/>
                    </a:lnTo>
                    <a:lnTo>
                      <a:pt x="3987" y="194"/>
                    </a:lnTo>
                    <a:lnTo>
                      <a:pt x="4033" y="98"/>
                    </a:lnTo>
                    <a:lnTo>
                      <a:pt x="408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30" name="Freeform 407"/>
              <p:cNvSpPr>
                <a:spLocks/>
              </p:cNvSpPr>
              <p:nvPr/>
            </p:nvSpPr>
            <p:spPr bwMode="auto">
              <a:xfrm>
                <a:off x="4118" y="115"/>
                <a:ext cx="57" cy="101"/>
              </a:xfrm>
              <a:custGeom>
                <a:avLst/>
                <a:gdLst>
                  <a:gd name="T0" fmla="*/ 0 w 57"/>
                  <a:gd name="T1" fmla="*/ 9 h 101"/>
                  <a:gd name="T2" fmla="*/ 18 w 57"/>
                  <a:gd name="T3" fmla="*/ 0 h 101"/>
                  <a:gd name="T4" fmla="*/ 57 w 57"/>
                  <a:gd name="T5" fmla="*/ 94 h 101"/>
                  <a:gd name="T6" fmla="*/ 39 w 57"/>
                  <a:gd name="T7" fmla="*/ 101 h 101"/>
                  <a:gd name="T8" fmla="*/ 0 w 57"/>
                  <a:gd name="T9" fmla="*/ 9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101"/>
                  <a:gd name="T17" fmla="*/ 57 w 5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101">
                    <a:moveTo>
                      <a:pt x="0" y="9"/>
                    </a:moveTo>
                    <a:lnTo>
                      <a:pt x="18" y="0"/>
                    </a:lnTo>
                    <a:lnTo>
                      <a:pt x="57" y="94"/>
                    </a:lnTo>
                    <a:lnTo>
                      <a:pt x="39" y="101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31" name="Freeform 408"/>
              <p:cNvSpPr>
                <a:spLocks/>
              </p:cNvSpPr>
              <p:nvPr/>
            </p:nvSpPr>
            <p:spPr bwMode="auto">
              <a:xfrm>
                <a:off x="4157" y="209"/>
                <a:ext cx="56" cy="99"/>
              </a:xfrm>
              <a:custGeom>
                <a:avLst/>
                <a:gdLst>
                  <a:gd name="T0" fmla="*/ 0 w 56"/>
                  <a:gd name="T1" fmla="*/ 7 h 99"/>
                  <a:gd name="T2" fmla="*/ 18 w 56"/>
                  <a:gd name="T3" fmla="*/ 0 h 99"/>
                  <a:gd name="T4" fmla="*/ 56 w 56"/>
                  <a:gd name="T5" fmla="*/ 92 h 99"/>
                  <a:gd name="T6" fmla="*/ 37 w 56"/>
                  <a:gd name="T7" fmla="*/ 99 h 99"/>
                  <a:gd name="T8" fmla="*/ 0 w 56"/>
                  <a:gd name="T9" fmla="*/ 7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99"/>
                  <a:gd name="T17" fmla="*/ 56 w 56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99">
                    <a:moveTo>
                      <a:pt x="0" y="7"/>
                    </a:moveTo>
                    <a:lnTo>
                      <a:pt x="18" y="0"/>
                    </a:lnTo>
                    <a:lnTo>
                      <a:pt x="56" y="92"/>
                    </a:lnTo>
                    <a:lnTo>
                      <a:pt x="37" y="9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32" name="Freeform 409"/>
              <p:cNvSpPr>
                <a:spLocks/>
              </p:cNvSpPr>
              <p:nvPr/>
            </p:nvSpPr>
            <p:spPr bwMode="auto">
              <a:xfrm>
                <a:off x="4194" y="301"/>
                <a:ext cx="58" cy="98"/>
              </a:xfrm>
              <a:custGeom>
                <a:avLst/>
                <a:gdLst>
                  <a:gd name="T0" fmla="*/ 0 w 58"/>
                  <a:gd name="T1" fmla="*/ 7 h 98"/>
                  <a:gd name="T2" fmla="*/ 19 w 58"/>
                  <a:gd name="T3" fmla="*/ 0 h 98"/>
                  <a:gd name="T4" fmla="*/ 58 w 58"/>
                  <a:gd name="T5" fmla="*/ 89 h 98"/>
                  <a:gd name="T6" fmla="*/ 39 w 58"/>
                  <a:gd name="T7" fmla="*/ 98 h 98"/>
                  <a:gd name="T8" fmla="*/ 0 w 58"/>
                  <a:gd name="T9" fmla="*/ 7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0" y="7"/>
                    </a:moveTo>
                    <a:lnTo>
                      <a:pt x="19" y="0"/>
                    </a:lnTo>
                    <a:lnTo>
                      <a:pt x="58" y="89"/>
                    </a:lnTo>
                    <a:lnTo>
                      <a:pt x="39" y="98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33" name="Freeform 410"/>
              <p:cNvSpPr>
                <a:spLocks/>
              </p:cNvSpPr>
              <p:nvPr/>
            </p:nvSpPr>
            <p:spPr bwMode="auto">
              <a:xfrm>
                <a:off x="4233" y="390"/>
                <a:ext cx="58" cy="98"/>
              </a:xfrm>
              <a:custGeom>
                <a:avLst/>
                <a:gdLst>
                  <a:gd name="T0" fmla="*/ 0 w 58"/>
                  <a:gd name="T1" fmla="*/ 9 h 98"/>
                  <a:gd name="T2" fmla="*/ 19 w 58"/>
                  <a:gd name="T3" fmla="*/ 0 h 98"/>
                  <a:gd name="T4" fmla="*/ 58 w 58"/>
                  <a:gd name="T5" fmla="*/ 91 h 98"/>
                  <a:gd name="T6" fmla="*/ 39 w 58"/>
                  <a:gd name="T7" fmla="*/ 98 h 98"/>
                  <a:gd name="T8" fmla="*/ 0 w 58"/>
                  <a:gd name="T9" fmla="*/ 9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0" y="9"/>
                    </a:moveTo>
                    <a:lnTo>
                      <a:pt x="19" y="0"/>
                    </a:lnTo>
                    <a:lnTo>
                      <a:pt x="58" y="91"/>
                    </a:lnTo>
                    <a:lnTo>
                      <a:pt x="39" y="98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34" name="Freeform 411"/>
              <p:cNvSpPr>
                <a:spLocks/>
              </p:cNvSpPr>
              <p:nvPr/>
            </p:nvSpPr>
            <p:spPr bwMode="auto">
              <a:xfrm>
                <a:off x="4272" y="481"/>
                <a:ext cx="57" cy="96"/>
              </a:xfrm>
              <a:custGeom>
                <a:avLst/>
                <a:gdLst>
                  <a:gd name="T0" fmla="*/ 0 w 57"/>
                  <a:gd name="T1" fmla="*/ 7 h 96"/>
                  <a:gd name="T2" fmla="*/ 19 w 57"/>
                  <a:gd name="T3" fmla="*/ 0 h 96"/>
                  <a:gd name="T4" fmla="*/ 57 w 57"/>
                  <a:gd name="T5" fmla="*/ 88 h 96"/>
                  <a:gd name="T6" fmla="*/ 39 w 57"/>
                  <a:gd name="T7" fmla="*/ 96 h 96"/>
                  <a:gd name="T8" fmla="*/ 0 w 57"/>
                  <a:gd name="T9" fmla="*/ 7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96"/>
                  <a:gd name="T17" fmla="*/ 57 w 57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96">
                    <a:moveTo>
                      <a:pt x="0" y="7"/>
                    </a:moveTo>
                    <a:lnTo>
                      <a:pt x="19" y="0"/>
                    </a:lnTo>
                    <a:lnTo>
                      <a:pt x="57" y="88"/>
                    </a:lnTo>
                    <a:lnTo>
                      <a:pt x="39" y="96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35" name="Freeform 412"/>
              <p:cNvSpPr>
                <a:spLocks/>
              </p:cNvSpPr>
              <p:nvPr/>
            </p:nvSpPr>
            <p:spPr bwMode="auto">
              <a:xfrm>
                <a:off x="4311" y="569"/>
                <a:ext cx="57" cy="95"/>
              </a:xfrm>
              <a:custGeom>
                <a:avLst/>
                <a:gdLst>
                  <a:gd name="T0" fmla="*/ 0 w 57"/>
                  <a:gd name="T1" fmla="*/ 8 h 95"/>
                  <a:gd name="T2" fmla="*/ 18 w 57"/>
                  <a:gd name="T3" fmla="*/ 0 h 95"/>
                  <a:gd name="T4" fmla="*/ 57 w 57"/>
                  <a:gd name="T5" fmla="*/ 87 h 95"/>
                  <a:gd name="T6" fmla="*/ 39 w 57"/>
                  <a:gd name="T7" fmla="*/ 95 h 95"/>
                  <a:gd name="T8" fmla="*/ 0 w 57"/>
                  <a:gd name="T9" fmla="*/ 8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95"/>
                  <a:gd name="T17" fmla="*/ 57 w 57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95">
                    <a:moveTo>
                      <a:pt x="0" y="8"/>
                    </a:moveTo>
                    <a:lnTo>
                      <a:pt x="18" y="0"/>
                    </a:lnTo>
                    <a:lnTo>
                      <a:pt x="57" y="87"/>
                    </a:lnTo>
                    <a:lnTo>
                      <a:pt x="39" y="9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36" name="Freeform 413"/>
              <p:cNvSpPr>
                <a:spLocks/>
              </p:cNvSpPr>
              <p:nvPr/>
            </p:nvSpPr>
            <p:spPr bwMode="auto">
              <a:xfrm>
                <a:off x="4350" y="656"/>
                <a:ext cx="57" cy="94"/>
              </a:xfrm>
              <a:custGeom>
                <a:avLst/>
                <a:gdLst>
                  <a:gd name="T0" fmla="*/ 0 w 57"/>
                  <a:gd name="T1" fmla="*/ 8 h 94"/>
                  <a:gd name="T2" fmla="*/ 18 w 57"/>
                  <a:gd name="T3" fmla="*/ 0 h 94"/>
                  <a:gd name="T4" fmla="*/ 57 w 57"/>
                  <a:gd name="T5" fmla="*/ 87 h 94"/>
                  <a:gd name="T6" fmla="*/ 40 w 57"/>
                  <a:gd name="T7" fmla="*/ 94 h 94"/>
                  <a:gd name="T8" fmla="*/ 0 w 57"/>
                  <a:gd name="T9" fmla="*/ 8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94"/>
                  <a:gd name="T17" fmla="*/ 57 w 57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94">
                    <a:moveTo>
                      <a:pt x="0" y="8"/>
                    </a:moveTo>
                    <a:lnTo>
                      <a:pt x="18" y="0"/>
                    </a:lnTo>
                    <a:lnTo>
                      <a:pt x="57" y="87"/>
                    </a:lnTo>
                    <a:lnTo>
                      <a:pt x="40" y="9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37" name="Freeform 414"/>
              <p:cNvSpPr>
                <a:spLocks/>
              </p:cNvSpPr>
              <p:nvPr/>
            </p:nvSpPr>
            <p:spPr bwMode="auto">
              <a:xfrm>
                <a:off x="4390" y="743"/>
                <a:ext cx="58" cy="93"/>
              </a:xfrm>
              <a:custGeom>
                <a:avLst/>
                <a:gdLst>
                  <a:gd name="T0" fmla="*/ 0 w 58"/>
                  <a:gd name="T1" fmla="*/ 7 h 93"/>
                  <a:gd name="T2" fmla="*/ 17 w 58"/>
                  <a:gd name="T3" fmla="*/ 0 h 93"/>
                  <a:gd name="T4" fmla="*/ 58 w 58"/>
                  <a:gd name="T5" fmla="*/ 85 h 93"/>
                  <a:gd name="T6" fmla="*/ 39 w 58"/>
                  <a:gd name="T7" fmla="*/ 93 h 93"/>
                  <a:gd name="T8" fmla="*/ 0 w 58"/>
                  <a:gd name="T9" fmla="*/ 7 h 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3"/>
                  <a:gd name="T17" fmla="*/ 58 w 58"/>
                  <a:gd name="T18" fmla="*/ 93 h 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3">
                    <a:moveTo>
                      <a:pt x="0" y="7"/>
                    </a:moveTo>
                    <a:lnTo>
                      <a:pt x="17" y="0"/>
                    </a:lnTo>
                    <a:lnTo>
                      <a:pt x="58" y="85"/>
                    </a:lnTo>
                    <a:lnTo>
                      <a:pt x="39" y="93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38" name="Freeform 415"/>
              <p:cNvSpPr>
                <a:spLocks/>
              </p:cNvSpPr>
              <p:nvPr/>
            </p:nvSpPr>
            <p:spPr bwMode="auto">
              <a:xfrm>
                <a:off x="4429" y="828"/>
                <a:ext cx="59" cy="92"/>
              </a:xfrm>
              <a:custGeom>
                <a:avLst/>
                <a:gdLst>
                  <a:gd name="T0" fmla="*/ 0 w 59"/>
                  <a:gd name="T1" fmla="*/ 8 h 92"/>
                  <a:gd name="T2" fmla="*/ 19 w 59"/>
                  <a:gd name="T3" fmla="*/ 0 h 92"/>
                  <a:gd name="T4" fmla="*/ 59 w 59"/>
                  <a:gd name="T5" fmla="*/ 83 h 92"/>
                  <a:gd name="T6" fmla="*/ 40 w 59"/>
                  <a:gd name="T7" fmla="*/ 92 h 92"/>
                  <a:gd name="T8" fmla="*/ 0 w 59"/>
                  <a:gd name="T9" fmla="*/ 8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2"/>
                  <a:gd name="T17" fmla="*/ 59 w 59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2">
                    <a:moveTo>
                      <a:pt x="0" y="8"/>
                    </a:moveTo>
                    <a:lnTo>
                      <a:pt x="19" y="0"/>
                    </a:lnTo>
                    <a:lnTo>
                      <a:pt x="59" y="83"/>
                    </a:lnTo>
                    <a:lnTo>
                      <a:pt x="40" y="9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39" name="Freeform 416"/>
              <p:cNvSpPr>
                <a:spLocks/>
              </p:cNvSpPr>
              <p:nvPr/>
            </p:nvSpPr>
            <p:spPr bwMode="auto">
              <a:xfrm>
                <a:off x="4469" y="911"/>
                <a:ext cx="58" cy="92"/>
              </a:xfrm>
              <a:custGeom>
                <a:avLst/>
                <a:gdLst>
                  <a:gd name="T0" fmla="*/ 0 w 58"/>
                  <a:gd name="T1" fmla="*/ 9 h 92"/>
                  <a:gd name="T2" fmla="*/ 19 w 58"/>
                  <a:gd name="T3" fmla="*/ 0 h 92"/>
                  <a:gd name="T4" fmla="*/ 58 w 58"/>
                  <a:gd name="T5" fmla="*/ 84 h 92"/>
                  <a:gd name="T6" fmla="*/ 40 w 58"/>
                  <a:gd name="T7" fmla="*/ 92 h 92"/>
                  <a:gd name="T8" fmla="*/ 0 w 58"/>
                  <a:gd name="T9" fmla="*/ 9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2"/>
                  <a:gd name="T17" fmla="*/ 58 w 58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2">
                    <a:moveTo>
                      <a:pt x="0" y="9"/>
                    </a:moveTo>
                    <a:lnTo>
                      <a:pt x="19" y="0"/>
                    </a:lnTo>
                    <a:lnTo>
                      <a:pt x="58" y="84"/>
                    </a:lnTo>
                    <a:lnTo>
                      <a:pt x="40" y="9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0" name="Freeform 417"/>
              <p:cNvSpPr>
                <a:spLocks/>
              </p:cNvSpPr>
              <p:nvPr/>
            </p:nvSpPr>
            <p:spPr bwMode="auto">
              <a:xfrm>
                <a:off x="4509" y="995"/>
                <a:ext cx="58" cy="90"/>
              </a:xfrm>
              <a:custGeom>
                <a:avLst/>
                <a:gdLst>
                  <a:gd name="T0" fmla="*/ 0 w 58"/>
                  <a:gd name="T1" fmla="*/ 8 h 90"/>
                  <a:gd name="T2" fmla="*/ 18 w 58"/>
                  <a:gd name="T3" fmla="*/ 0 h 90"/>
                  <a:gd name="T4" fmla="*/ 58 w 58"/>
                  <a:gd name="T5" fmla="*/ 82 h 90"/>
                  <a:gd name="T6" fmla="*/ 41 w 58"/>
                  <a:gd name="T7" fmla="*/ 90 h 90"/>
                  <a:gd name="T8" fmla="*/ 0 w 58"/>
                  <a:gd name="T9" fmla="*/ 8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0"/>
                  <a:gd name="T17" fmla="*/ 58 w 58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0">
                    <a:moveTo>
                      <a:pt x="0" y="8"/>
                    </a:moveTo>
                    <a:lnTo>
                      <a:pt x="18" y="0"/>
                    </a:lnTo>
                    <a:lnTo>
                      <a:pt x="58" y="82"/>
                    </a:lnTo>
                    <a:lnTo>
                      <a:pt x="41" y="9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1" name="Freeform 418"/>
              <p:cNvSpPr>
                <a:spLocks/>
              </p:cNvSpPr>
              <p:nvPr/>
            </p:nvSpPr>
            <p:spPr bwMode="auto">
              <a:xfrm>
                <a:off x="4550" y="1077"/>
                <a:ext cx="57" cy="89"/>
              </a:xfrm>
              <a:custGeom>
                <a:avLst/>
                <a:gdLst>
                  <a:gd name="T0" fmla="*/ 0 w 57"/>
                  <a:gd name="T1" fmla="*/ 8 h 89"/>
                  <a:gd name="T2" fmla="*/ 17 w 57"/>
                  <a:gd name="T3" fmla="*/ 0 h 89"/>
                  <a:gd name="T4" fmla="*/ 57 w 57"/>
                  <a:gd name="T5" fmla="*/ 80 h 89"/>
                  <a:gd name="T6" fmla="*/ 40 w 57"/>
                  <a:gd name="T7" fmla="*/ 89 h 89"/>
                  <a:gd name="T8" fmla="*/ 0 w 57"/>
                  <a:gd name="T9" fmla="*/ 8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89"/>
                  <a:gd name="T17" fmla="*/ 57 w 57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89">
                    <a:moveTo>
                      <a:pt x="0" y="8"/>
                    </a:moveTo>
                    <a:lnTo>
                      <a:pt x="17" y="0"/>
                    </a:lnTo>
                    <a:lnTo>
                      <a:pt x="57" y="80"/>
                    </a:lnTo>
                    <a:lnTo>
                      <a:pt x="40" y="89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2" name="Freeform 419"/>
              <p:cNvSpPr>
                <a:spLocks/>
              </p:cNvSpPr>
              <p:nvPr/>
            </p:nvSpPr>
            <p:spPr bwMode="auto">
              <a:xfrm>
                <a:off x="4590" y="1157"/>
                <a:ext cx="59" cy="90"/>
              </a:xfrm>
              <a:custGeom>
                <a:avLst/>
                <a:gdLst>
                  <a:gd name="T0" fmla="*/ 0 w 59"/>
                  <a:gd name="T1" fmla="*/ 9 h 90"/>
                  <a:gd name="T2" fmla="*/ 17 w 59"/>
                  <a:gd name="T3" fmla="*/ 0 h 90"/>
                  <a:gd name="T4" fmla="*/ 59 w 59"/>
                  <a:gd name="T5" fmla="*/ 81 h 90"/>
                  <a:gd name="T6" fmla="*/ 40 w 59"/>
                  <a:gd name="T7" fmla="*/ 90 h 90"/>
                  <a:gd name="T8" fmla="*/ 0 w 59"/>
                  <a:gd name="T9" fmla="*/ 9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0"/>
                  <a:gd name="T17" fmla="*/ 59 w 59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0">
                    <a:moveTo>
                      <a:pt x="0" y="9"/>
                    </a:moveTo>
                    <a:lnTo>
                      <a:pt x="17" y="0"/>
                    </a:lnTo>
                    <a:lnTo>
                      <a:pt x="59" y="81"/>
                    </a:lnTo>
                    <a:lnTo>
                      <a:pt x="40" y="9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3" name="Freeform 420"/>
              <p:cNvSpPr>
                <a:spLocks/>
              </p:cNvSpPr>
              <p:nvPr/>
            </p:nvSpPr>
            <p:spPr bwMode="auto">
              <a:xfrm>
                <a:off x="4630" y="1238"/>
                <a:ext cx="59" cy="88"/>
              </a:xfrm>
              <a:custGeom>
                <a:avLst/>
                <a:gdLst>
                  <a:gd name="T0" fmla="*/ 0 w 59"/>
                  <a:gd name="T1" fmla="*/ 9 h 88"/>
                  <a:gd name="T2" fmla="*/ 19 w 59"/>
                  <a:gd name="T3" fmla="*/ 0 h 88"/>
                  <a:gd name="T4" fmla="*/ 59 w 59"/>
                  <a:gd name="T5" fmla="*/ 79 h 88"/>
                  <a:gd name="T6" fmla="*/ 42 w 59"/>
                  <a:gd name="T7" fmla="*/ 88 h 88"/>
                  <a:gd name="T8" fmla="*/ 0 w 59"/>
                  <a:gd name="T9" fmla="*/ 9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8"/>
                  <a:gd name="T17" fmla="*/ 59 w 59"/>
                  <a:gd name="T18" fmla="*/ 88 h 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8">
                    <a:moveTo>
                      <a:pt x="0" y="9"/>
                    </a:moveTo>
                    <a:lnTo>
                      <a:pt x="19" y="0"/>
                    </a:lnTo>
                    <a:lnTo>
                      <a:pt x="59" y="79"/>
                    </a:lnTo>
                    <a:lnTo>
                      <a:pt x="42" y="88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4" name="Freeform 421"/>
              <p:cNvSpPr>
                <a:spLocks/>
              </p:cNvSpPr>
              <p:nvPr/>
            </p:nvSpPr>
            <p:spPr bwMode="auto">
              <a:xfrm>
                <a:off x="4672" y="1317"/>
                <a:ext cx="58" cy="86"/>
              </a:xfrm>
              <a:custGeom>
                <a:avLst/>
                <a:gdLst>
                  <a:gd name="T0" fmla="*/ 0 w 58"/>
                  <a:gd name="T1" fmla="*/ 9 h 86"/>
                  <a:gd name="T2" fmla="*/ 17 w 58"/>
                  <a:gd name="T3" fmla="*/ 0 h 86"/>
                  <a:gd name="T4" fmla="*/ 58 w 58"/>
                  <a:gd name="T5" fmla="*/ 78 h 86"/>
                  <a:gd name="T6" fmla="*/ 41 w 58"/>
                  <a:gd name="T7" fmla="*/ 86 h 86"/>
                  <a:gd name="T8" fmla="*/ 0 w 58"/>
                  <a:gd name="T9" fmla="*/ 9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86"/>
                  <a:gd name="T17" fmla="*/ 58 w 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86">
                    <a:moveTo>
                      <a:pt x="0" y="9"/>
                    </a:moveTo>
                    <a:lnTo>
                      <a:pt x="17" y="0"/>
                    </a:lnTo>
                    <a:lnTo>
                      <a:pt x="58" y="78"/>
                    </a:lnTo>
                    <a:lnTo>
                      <a:pt x="41" y="8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5" name="Freeform 422"/>
              <p:cNvSpPr>
                <a:spLocks/>
              </p:cNvSpPr>
              <p:nvPr/>
            </p:nvSpPr>
            <p:spPr bwMode="auto">
              <a:xfrm>
                <a:off x="4713" y="1395"/>
                <a:ext cx="59" cy="86"/>
              </a:xfrm>
              <a:custGeom>
                <a:avLst/>
                <a:gdLst>
                  <a:gd name="T0" fmla="*/ 0 w 59"/>
                  <a:gd name="T1" fmla="*/ 8 h 86"/>
                  <a:gd name="T2" fmla="*/ 17 w 59"/>
                  <a:gd name="T3" fmla="*/ 0 h 86"/>
                  <a:gd name="T4" fmla="*/ 59 w 59"/>
                  <a:gd name="T5" fmla="*/ 76 h 86"/>
                  <a:gd name="T6" fmla="*/ 41 w 59"/>
                  <a:gd name="T7" fmla="*/ 86 h 86"/>
                  <a:gd name="T8" fmla="*/ 0 w 59"/>
                  <a:gd name="T9" fmla="*/ 8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6"/>
                  <a:gd name="T17" fmla="*/ 59 w 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6">
                    <a:moveTo>
                      <a:pt x="0" y="8"/>
                    </a:moveTo>
                    <a:lnTo>
                      <a:pt x="17" y="0"/>
                    </a:lnTo>
                    <a:lnTo>
                      <a:pt x="59" y="76"/>
                    </a:lnTo>
                    <a:lnTo>
                      <a:pt x="41" y="8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6" name="Freeform 423"/>
              <p:cNvSpPr>
                <a:spLocks/>
              </p:cNvSpPr>
              <p:nvPr/>
            </p:nvSpPr>
            <p:spPr bwMode="auto">
              <a:xfrm>
                <a:off x="4754" y="1471"/>
                <a:ext cx="58" cy="86"/>
              </a:xfrm>
              <a:custGeom>
                <a:avLst/>
                <a:gdLst>
                  <a:gd name="T0" fmla="*/ 0 w 58"/>
                  <a:gd name="T1" fmla="*/ 10 h 86"/>
                  <a:gd name="T2" fmla="*/ 18 w 58"/>
                  <a:gd name="T3" fmla="*/ 0 h 86"/>
                  <a:gd name="T4" fmla="*/ 58 w 58"/>
                  <a:gd name="T5" fmla="*/ 76 h 86"/>
                  <a:gd name="T6" fmla="*/ 41 w 58"/>
                  <a:gd name="T7" fmla="*/ 86 h 86"/>
                  <a:gd name="T8" fmla="*/ 0 w 58"/>
                  <a:gd name="T9" fmla="*/ 10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86"/>
                  <a:gd name="T17" fmla="*/ 58 w 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86">
                    <a:moveTo>
                      <a:pt x="0" y="10"/>
                    </a:moveTo>
                    <a:lnTo>
                      <a:pt x="18" y="0"/>
                    </a:lnTo>
                    <a:lnTo>
                      <a:pt x="58" y="76"/>
                    </a:lnTo>
                    <a:lnTo>
                      <a:pt x="41" y="8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7" name="Freeform 424"/>
              <p:cNvSpPr>
                <a:spLocks/>
              </p:cNvSpPr>
              <p:nvPr/>
            </p:nvSpPr>
            <p:spPr bwMode="auto">
              <a:xfrm>
                <a:off x="4795" y="1547"/>
                <a:ext cx="59" cy="85"/>
              </a:xfrm>
              <a:custGeom>
                <a:avLst/>
                <a:gdLst>
                  <a:gd name="T0" fmla="*/ 0 w 59"/>
                  <a:gd name="T1" fmla="*/ 10 h 85"/>
                  <a:gd name="T2" fmla="*/ 17 w 59"/>
                  <a:gd name="T3" fmla="*/ 0 h 85"/>
                  <a:gd name="T4" fmla="*/ 59 w 59"/>
                  <a:gd name="T5" fmla="*/ 77 h 85"/>
                  <a:gd name="T6" fmla="*/ 41 w 59"/>
                  <a:gd name="T7" fmla="*/ 85 h 85"/>
                  <a:gd name="T8" fmla="*/ 0 w 59"/>
                  <a:gd name="T9" fmla="*/ 10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5"/>
                  <a:gd name="T17" fmla="*/ 59 w 59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5">
                    <a:moveTo>
                      <a:pt x="0" y="10"/>
                    </a:moveTo>
                    <a:lnTo>
                      <a:pt x="17" y="0"/>
                    </a:lnTo>
                    <a:lnTo>
                      <a:pt x="59" y="77"/>
                    </a:lnTo>
                    <a:lnTo>
                      <a:pt x="41" y="8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8" name="Freeform 425"/>
              <p:cNvSpPr>
                <a:spLocks/>
              </p:cNvSpPr>
              <p:nvPr/>
            </p:nvSpPr>
            <p:spPr bwMode="auto">
              <a:xfrm>
                <a:off x="4836" y="1624"/>
                <a:ext cx="59" cy="83"/>
              </a:xfrm>
              <a:custGeom>
                <a:avLst/>
                <a:gdLst>
                  <a:gd name="T0" fmla="*/ 0 w 59"/>
                  <a:gd name="T1" fmla="*/ 8 h 83"/>
                  <a:gd name="T2" fmla="*/ 18 w 59"/>
                  <a:gd name="T3" fmla="*/ 0 h 83"/>
                  <a:gd name="T4" fmla="*/ 59 w 59"/>
                  <a:gd name="T5" fmla="*/ 73 h 83"/>
                  <a:gd name="T6" fmla="*/ 42 w 59"/>
                  <a:gd name="T7" fmla="*/ 83 h 83"/>
                  <a:gd name="T8" fmla="*/ 0 w 59"/>
                  <a:gd name="T9" fmla="*/ 8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3"/>
                  <a:gd name="T17" fmla="*/ 59 w 59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3">
                    <a:moveTo>
                      <a:pt x="0" y="8"/>
                    </a:moveTo>
                    <a:lnTo>
                      <a:pt x="18" y="0"/>
                    </a:lnTo>
                    <a:lnTo>
                      <a:pt x="59" y="73"/>
                    </a:lnTo>
                    <a:lnTo>
                      <a:pt x="42" y="83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9" name="Freeform 426"/>
              <p:cNvSpPr>
                <a:spLocks/>
              </p:cNvSpPr>
              <p:nvPr/>
            </p:nvSpPr>
            <p:spPr bwMode="auto">
              <a:xfrm>
                <a:off x="4878" y="1697"/>
                <a:ext cx="101" cy="156"/>
              </a:xfrm>
              <a:custGeom>
                <a:avLst/>
                <a:gdLst>
                  <a:gd name="T0" fmla="*/ 0 w 101"/>
                  <a:gd name="T1" fmla="*/ 10 h 156"/>
                  <a:gd name="T2" fmla="*/ 17 w 101"/>
                  <a:gd name="T3" fmla="*/ 0 h 156"/>
                  <a:gd name="T4" fmla="*/ 101 w 101"/>
                  <a:gd name="T5" fmla="*/ 145 h 156"/>
                  <a:gd name="T6" fmla="*/ 84 w 101"/>
                  <a:gd name="T7" fmla="*/ 156 h 156"/>
                  <a:gd name="T8" fmla="*/ 0 w 101"/>
                  <a:gd name="T9" fmla="*/ 10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56"/>
                  <a:gd name="T17" fmla="*/ 101 w 101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56">
                    <a:moveTo>
                      <a:pt x="0" y="10"/>
                    </a:moveTo>
                    <a:lnTo>
                      <a:pt x="17" y="0"/>
                    </a:lnTo>
                    <a:lnTo>
                      <a:pt x="101" y="145"/>
                    </a:lnTo>
                    <a:lnTo>
                      <a:pt x="84" y="15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50" name="Freeform 427"/>
              <p:cNvSpPr>
                <a:spLocks/>
              </p:cNvSpPr>
              <p:nvPr/>
            </p:nvSpPr>
            <p:spPr bwMode="auto">
              <a:xfrm>
                <a:off x="4962" y="1842"/>
                <a:ext cx="101" cy="154"/>
              </a:xfrm>
              <a:custGeom>
                <a:avLst/>
                <a:gdLst>
                  <a:gd name="T0" fmla="*/ 0 w 101"/>
                  <a:gd name="T1" fmla="*/ 11 h 154"/>
                  <a:gd name="T2" fmla="*/ 17 w 101"/>
                  <a:gd name="T3" fmla="*/ 0 h 154"/>
                  <a:gd name="T4" fmla="*/ 101 w 101"/>
                  <a:gd name="T5" fmla="*/ 143 h 154"/>
                  <a:gd name="T6" fmla="*/ 83 w 101"/>
                  <a:gd name="T7" fmla="*/ 154 h 154"/>
                  <a:gd name="T8" fmla="*/ 0 w 101"/>
                  <a:gd name="T9" fmla="*/ 11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54"/>
                  <a:gd name="T17" fmla="*/ 101 w 101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54">
                    <a:moveTo>
                      <a:pt x="0" y="11"/>
                    </a:moveTo>
                    <a:lnTo>
                      <a:pt x="17" y="0"/>
                    </a:lnTo>
                    <a:lnTo>
                      <a:pt x="101" y="143"/>
                    </a:lnTo>
                    <a:lnTo>
                      <a:pt x="83" y="154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51" name="Freeform 428"/>
              <p:cNvSpPr>
                <a:spLocks/>
              </p:cNvSpPr>
              <p:nvPr/>
            </p:nvSpPr>
            <p:spPr bwMode="auto">
              <a:xfrm>
                <a:off x="5045" y="1985"/>
                <a:ext cx="101" cy="150"/>
              </a:xfrm>
              <a:custGeom>
                <a:avLst/>
                <a:gdLst>
                  <a:gd name="T0" fmla="*/ 0 w 101"/>
                  <a:gd name="T1" fmla="*/ 11 h 150"/>
                  <a:gd name="T2" fmla="*/ 18 w 101"/>
                  <a:gd name="T3" fmla="*/ 0 h 150"/>
                  <a:gd name="T4" fmla="*/ 101 w 101"/>
                  <a:gd name="T5" fmla="*/ 140 h 150"/>
                  <a:gd name="T6" fmla="*/ 84 w 101"/>
                  <a:gd name="T7" fmla="*/ 150 h 150"/>
                  <a:gd name="T8" fmla="*/ 0 w 101"/>
                  <a:gd name="T9" fmla="*/ 11 h 1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50"/>
                  <a:gd name="T17" fmla="*/ 101 w 101"/>
                  <a:gd name="T18" fmla="*/ 150 h 1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50">
                    <a:moveTo>
                      <a:pt x="0" y="11"/>
                    </a:moveTo>
                    <a:lnTo>
                      <a:pt x="18" y="0"/>
                    </a:lnTo>
                    <a:lnTo>
                      <a:pt x="101" y="140"/>
                    </a:lnTo>
                    <a:lnTo>
                      <a:pt x="84" y="15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52" name="Freeform 429"/>
              <p:cNvSpPr>
                <a:spLocks/>
              </p:cNvSpPr>
              <p:nvPr/>
            </p:nvSpPr>
            <p:spPr bwMode="auto">
              <a:xfrm>
                <a:off x="5129" y="2125"/>
                <a:ext cx="101" cy="146"/>
              </a:xfrm>
              <a:custGeom>
                <a:avLst/>
                <a:gdLst>
                  <a:gd name="T0" fmla="*/ 0 w 101"/>
                  <a:gd name="T1" fmla="*/ 10 h 146"/>
                  <a:gd name="T2" fmla="*/ 17 w 101"/>
                  <a:gd name="T3" fmla="*/ 0 h 146"/>
                  <a:gd name="T4" fmla="*/ 101 w 101"/>
                  <a:gd name="T5" fmla="*/ 135 h 146"/>
                  <a:gd name="T6" fmla="*/ 85 w 101"/>
                  <a:gd name="T7" fmla="*/ 146 h 146"/>
                  <a:gd name="T8" fmla="*/ 0 w 101"/>
                  <a:gd name="T9" fmla="*/ 10 h 1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46"/>
                  <a:gd name="T17" fmla="*/ 101 w 101"/>
                  <a:gd name="T18" fmla="*/ 146 h 1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46">
                    <a:moveTo>
                      <a:pt x="0" y="10"/>
                    </a:moveTo>
                    <a:lnTo>
                      <a:pt x="17" y="0"/>
                    </a:lnTo>
                    <a:lnTo>
                      <a:pt x="101" y="135"/>
                    </a:lnTo>
                    <a:lnTo>
                      <a:pt x="85" y="14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53" name="Freeform 430"/>
              <p:cNvSpPr>
                <a:spLocks/>
              </p:cNvSpPr>
              <p:nvPr/>
            </p:nvSpPr>
            <p:spPr bwMode="auto">
              <a:xfrm>
                <a:off x="5214" y="2260"/>
                <a:ext cx="101" cy="144"/>
              </a:xfrm>
              <a:custGeom>
                <a:avLst/>
                <a:gdLst>
                  <a:gd name="T0" fmla="*/ 0 w 101"/>
                  <a:gd name="T1" fmla="*/ 11 h 144"/>
                  <a:gd name="T2" fmla="*/ 16 w 101"/>
                  <a:gd name="T3" fmla="*/ 0 h 144"/>
                  <a:gd name="T4" fmla="*/ 101 w 101"/>
                  <a:gd name="T5" fmla="*/ 132 h 144"/>
                  <a:gd name="T6" fmla="*/ 83 w 101"/>
                  <a:gd name="T7" fmla="*/ 144 h 144"/>
                  <a:gd name="T8" fmla="*/ 0 w 101"/>
                  <a:gd name="T9" fmla="*/ 11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44"/>
                  <a:gd name="T17" fmla="*/ 101 w 101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44">
                    <a:moveTo>
                      <a:pt x="0" y="11"/>
                    </a:moveTo>
                    <a:lnTo>
                      <a:pt x="16" y="0"/>
                    </a:lnTo>
                    <a:lnTo>
                      <a:pt x="101" y="132"/>
                    </a:lnTo>
                    <a:lnTo>
                      <a:pt x="83" y="144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54" name="Freeform 431"/>
              <p:cNvSpPr>
                <a:spLocks/>
              </p:cNvSpPr>
              <p:nvPr/>
            </p:nvSpPr>
            <p:spPr bwMode="auto">
              <a:xfrm>
                <a:off x="5297" y="2392"/>
                <a:ext cx="101" cy="141"/>
              </a:xfrm>
              <a:custGeom>
                <a:avLst/>
                <a:gdLst>
                  <a:gd name="T0" fmla="*/ 0 w 101"/>
                  <a:gd name="T1" fmla="*/ 12 h 141"/>
                  <a:gd name="T2" fmla="*/ 18 w 101"/>
                  <a:gd name="T3" fmla="*/ 0 h 141"/>
                  <a:gd name="T4" fmla="*/ 101 w 101"/>
                  <a:gd name="T5" fmla="*/ 130 h 141"/>
                  <a:gd name="T6" fmla="*/ 85 w 101"/>
                  <a:gd name="T7" fmla="*/ 141 h 141"/>
                  <a:gd name="T8" fmla="*/ 0 w 101"/>
                  <a:gd name="T9" fmla="*/ 12 h 1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41"/>
                  <a:gd name="T17" fmla="*/ 101 w 101"/>
                  <a:gd name="T18" fmla="*/ 141 h 1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41">
                    <a:moveTo>
                      <a:pt x="0" y="12"/>
                    </a:moveTo>
                    <a:lnTo>
                      <a:pt x="18" y="0"/>
                    </a:lnTo>
                    <a:lnTo>
                      <a:pt x="101" y="130"/>
                    </a:lnTo>
                    <a:lnTo>
                      <a:pt x="85" y="141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55" name="Freeform 432"/>
              <p:cNvSpPr>
                <a:spLocks/>
              </p:cNvSpPr>
              <p:nvPr/>
            </p:nvSpPr>
            <p:spPr bwMode="auto">
              <a:xfrm>
                <a:off x="5382" y="2522"/>
                <a:ext cx="101" cy="138"/>
              </a:xfrm>
              <a:custGeom>
                <a:avLst/>
                <a:gdLst>
                  <a:gd name="T0" fmla="*/ 0 w 101"/>
                  <a:gd name="T1" fmla="*/ 11 h 138"/>
                  <a:gd name="T2" fmla="*/ 16 w 101"/>
                  <a:gd name="T3" fmla="*/ 0 h 138"/>
                  <a:gd name="T4" fmla="*/ 101 w 101"/>
                  <a:gd name="T5" fmla="*/ 127 h 138"/>
                  <a:gd name="T6" fmla="*/ 84 w 101"/>
                  <a:gd name="T7" fmla="*/ 138 h 138"/>
                  <a:gd name="T8" fmla="*/ 0 w 101"/>
                  <a:gd name="T9" fmla="*/ 11 h 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8"/>
                  <a:gd name="T17" fmla="*/ 101 w 101"/>
                  <a:gd name="T18" fmla="*/ 138 h 1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8">
                    <a:moveTo>
                      <a:pt x="0" y="11"/>
                    </a:moveTo>
                    <a:lnTo>
                      <a:pt x="16" y="0"/>
                    </a:lnTo>
                    <a:lnTo>
                      <a:pt x="101" y="127"/>
                    </a:lnTo>
                    <a:lnTo>
                      <a:pt x="84" y="138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56" name="Freeform 433"/>
              <p:cNvSpPr>
                <a:spLocks/>
              </p:cNvSpPr>
              <p:nvPr/>
            </p:nvSpPr>
            <p:spPr bwMode="auto">
              <a:xfrm>
                <a:off x="5466" y="2649"/>
                <a:ext cx="101" cy="135"/>
              </a:xfrm>
              <a:custGeom>
                <a:avLst/>
                <a:gdLst>
                  <a:gd name="T0" fmla="*/ 0 w 101"/>
                  <a:gd name="T1" fmla="*/ 11 h 135"/>
                  <a:gd name="T2" fmla="*/ 17 w 101"/>
                  <a:gd name="T3" fmla="*/ 0 h 135"/>
                  <a:gd name="T4" fmla="*/ 101 w 101"/>
                  <a:gd name="T5" fmla="*/ 123 h 135"/>
                  <a:gd name="T6" fmla="*/ 85 w 101"/>
                  <a:gd name="T7" fmla="*/ 135 h 135"/>
                  <a:gd name="T8" fmla="*/ 0 w 101"/>
                  <a:gd name="T9" fmla="*/ 11 h 1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5"/>
                  <a:gd name="T17" fmla="*/ 101 w 101"/>
                  <a:gd name="T18" fmla="*/ 135 h 1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5">
                    <a:moveTo>
                      <a:pt x="0" y="11"/>
                    </a:moveTo>
                    <a:lnTo>
                      <a:pt x="17" y="0"/>
                    </a:lnTo>
                    <a:lnTo>
                      <a:pt x="101" y="123"/>
                    </a:lnTo>
                    <a:lnTo>
                      <a:pt x="85" y="135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57" name="Freeform 434"/>
              <p:cNvSpPr>
                <a:spLocks/>
              </p:cNvSpPr>
              <p:nvPr/>
            </p:nvSpPr>
            <p:spPr bwMode="auto">
              <a:xfrm>
                <a:off x="5551" y="2772"/>
                <a:ext cx="101" cy="131"/>
              </a:xfrm>
              <a:custGeom>
                <a:avLst/>
                <a:gdLst>
                  <a:gd name="T0" fmla="*/ 0 w 101"/>
                  <a:gd name="T1" fmla="*/ 12 h 131"/>
                  <a:gd name="T2" fmla="*/ 16 w 101"/>
                  <a:gd name="T3" fmla="*/ 0 h 131"/>
                  <a:gd name="T4" fmla="*/ 101 w 101"/>
                  <a:gd name="T5" fmla="*/ 120 h 131"/>
                  <a:gd name="T6" fmla="*/ 83 w 101"/>
                  <a:gd name="T7" fmla="*/ 131 h 131"/>
                  <a:gd name="T8" fmla="*/ 0 w 101"/>
                  <a:gd name="T9" fmla="*/ 12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1"/>
                  <a:gd name="T17" fmla="*/ 101 w 101"/>
                  <a:gd name="T18" fmla="*/ 131 h 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1">
                    <a:moveTo>
                      <a:pt x="0" y="12"/>
                    </a:moveTo>
                    <a:lnTo>
                      <a:pt x="16" y="0"/>
                    </a:lnTo>
                    <a:lnTo>
                      <a:pt x="101" y="120"/>
                    </a:lnTo>
                    <a:lnTo>
                      <a:pt x="83" y="131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58" name="Freeform 435"/>
              <p:cNvSpPr>
                <a:spLocks/>
              </p:cNvSpPr>
              <p:nvPr/>
            </p:nvSpPr>
            <p:spPr bwMode="auto">
              <a:xfrm>
                <a:off x="5634" y="2892"/>
                <a:ext cx="101" cy="131"/>
              </a:xfrm>
              <a:custGeom>
                <a:avLst/>
                <a:gdLst>
                  <a:gd name="T0" fmla="*/ 0 w 101"/>
                  <a:gd name="T1" fmla="*/ 11 h 131"/>
                  <a:gd name="T2" fmla="*/ 18 w 101"/>
                  <a:gd name="T3" fmla="*/ 0 h 131"/>
                  <a:gd name="T4" fmla="*/ 101 w 101"/>
                  <a:gd name="T5" fmla="*/ 118 h 131"/>
                  <a:gd name="T6" fmla="*/ 85 w 101"/>
                  <a:gd name="T7" fmla="*/ 131 h 131"/>
                  <a:gd name="T8" fmla="*/ 0 w 101"/>
                  <a:gd name="T9" fmla="*/ 11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1"/>
                  <a:gd name="T17" fmla="*/ 101 w 101"/>
                  <a:gd name="T18" fmla="*/ 131 h 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1">
                    <a:moveTo>
                      <a:pt x="0" y="11"/>
                    </a:moveTo>
                    <a:lnTo>
                      <a:pt x="18" y="0"/>
                    </a:lnTo>
                    <a:lnTo>
                      <a:pt x="101" y="118"/>
                    </a:lnTo>
                    <a:lnTo>
                      <a:pt x="85" y="13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59" name="Freeform 436"/>
              <p:cNvSpPr>
                <a:spLocks/>
              </p:cNvSpPr>
              <p:nvPr/>
            </p:nvSpPr>
            <p:spPr bwMode="auto">
              <a:xfrm>
                <a:off x="5719" y="3010"/>
                <a:ext cx="100" cy="128"/>
              </a:xfrm>
              <a:custGeom>
                <a:avLst/>
                <a:gdLst>
                  <a:gd name="T0" fmla="*/ 0 w 100"/>
                  <a:gd name="T1" fmla="*/ 13 h 128"/>
                  <a:gd name="T2" fmla="*/ 16 w 100"/>
                  <a:gd name="T3" fmla="*/ 0 h 128"/>
                  <a:gd name="T4" fmla="*/ 100 w 100"/>
                  <a:gd name="T5" fmla="*/ 116 h 128"/>
                  <a:gd name="T6" fmla="*/ 84 w 100"/>
                  <a:gd name="T7" fmla="*/ 128 h 128"/>
                  <a:gd name="T8" fmla="*/ 0 w 100"/>
                  <a:gd name="T9" fmla="*/ 13 h 1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128"/>
                  <a:gd name="T17" fmla="*/ 100 w 100"/>
                  <a:gd name="T18" fmla="*/ 128 h 1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128">
                    <a:moveTo>
                      <a:pt x="0" y="13"/>
                    </a:moveTo>
                    <a:lnTo>
                      <a:pt x="16" y="0"/>
                    </a:lnTo>
                    <a:lnTo>
                      <a:pt x="100" y="116"/>
                    </a:lnTo>
                    <a:lnTo>
                      <a:pt x="84" y="12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60" name="Freeform 437"/>
              <p:cNvSpPr>
                <a:spLocks/>
              </p:cNvSpPr>
              <p:nvPr/>
            </p:nvSpPr>
            <p:spPr bwMode="auto">
              <a:xfrm>
                <a:off x="5803" y="3126"/>
                <a:ext cx="99" cy="124"/>
              </a:xfrm>
              <a:custGeom>
                <a:avLst/>
                <a:gdLst>
                  <a:gd name="T0" fmla="*/ 0 w 99"/>
                  <a:gd name="T1" fmla="*/ 12 h 124"/>
                  <a:gd name="T2" fmla="*/ 16 w 99"/>
                  <a:gd name="T3" fmla="*/ 0 h 124"/>
                  <a:gd name="T4" fmla="*/ 99 w 99"/>
                  <a:gd name="T5" fmla="*/ 113 h 124"/>
                  <a:gd name="T6" fmla="*/ 83 w 99"/>
                  <a:gd name="T7" fmla="*/ 124 h 124"/>
                  <a:gd name="T8" fmla="*/ 0 w 99"/>
                  <a:gd name="T9" fmla="*/ 12 h 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124"/>
                  <a:gd name="T17" fmla="*/ 99 w 99"/>
                  <a:gd name="T18" fmla="*/ 124 h 1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124">
                    <a:moveTo>
                      <a:pt x="0" y="12"/>
                    </a:moveTo>
                    <a:lnTo>
                      <a:pt x="16" y="0"/>
                    </a:lnTo>
                    <a:lnTo>
                      <a:pt x="99" y="113"/>
                    </a:lnTo>
                    <a:lnTo>
                      <a:pt x="83" y="124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61" name="Freeform 438"/>
              <p:cNvSpPr>
                <a:spLocks/>
              </p:cNvSpPr>
              <p:nvPr/>
            </p:nvSpPr>
            <p:spPr bwMode="auto">
              <a:xfrm>
                <a:off x="5886" y="3239"/>
                <a:ext cx="98" cy="122"/>
              </a:xfrm>
              <a:custGeom>
                <a:avLst/>
                <a:gdLst>
                  <a:gd name="T0" fmla="*/ 0 w 98"/>
                  <a:gd name="T1" fmla="*/ 11 h 122"/>
                  <a:gd name="T2" fmla="*/ 16 w 98"/>
                  <a:gd name="T3" fmla="*/ 0 h 122"/>
                  <a:gd name="T4" fmla="*/ 98 w 98"/>
                  <a:gd name="T5" fmla="*/ 111 h 122"/>
                  <a:gd name="T6" fmla="*/ 82 w 98"/>
                  <a:gd name="T7" fmla="*/ 122 h 122"/>
                  <a:gd name="T8" fmla="*/ 0 w 98"/>
                  <a:gd name="T9" fmla="*/ 11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122"/>
                  <a:gd name="T17" fmla="*/ 98 w 98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122">
                    <a:moveTo>
                      <a:pt x="0" y="11"/>
                    </a:moveTo>
                    <a:lnTo>
                      <a:pt x="16" y="0"/>
                    </a:lnTo>
                    <a:lnTo>
                      <a:pt x="98" y="111"/>
                    </a:lnTo>
                    <a:lnTo>
                      <a:pt x="82" y="122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62" name="Freeform 439"/>
              <p:cNvSpPr>
                <a:spLocks/>
              </p:cNvSpPr>
              <p:nvPr/>
            </p:nvSpPr>
            <p:spPr bwMode="auto">
              <a:xfrm>
                <a:off x="5968" y="3350"/>
                <a:ext cx="98" cy="120"/>
              </a:xfrm>
              <a:custGeom>
                <a:avLst/>
                <a:gdLst>
                  <a:gd name="T0" fmla="*/ 0 w 98"/>
                  <a:gd name="T1" fmla="*/ 11 h 120"/>
                  <a:gd name="T2" fmla="*/ 16 w 98"/>
                  <a:gd name="T3" fmla="*/ 0 h 120"/>
                  <a:gd name="T4" fmla="*/ 98 w 98"/>
                  <a:gd name="T5" fmla="*/ 107 h 120"/>
                  <a:gd name="T6" fmla="*/ 83 w 98"/>
                  <a:gd name="T7" fmla="*/ 120 h 120"/>
                  <a:gd name="T8" fmla="*/ 0 w 98"/>
                  <a:gd name="T9" fmla="*/ 11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120"/>
                  <a:gd name="T17" fmla="*/ 98 w 98"/>
                  <a:gd name="T18" fmla="*/ 120 h 1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120">
                    <a:moveTo>
                      <a:pt x="0" y="11"/>
                    </a:moveTo>
                    <a:lnTo>
                      <a:pt x="16" y="0"/>
                    </a:lnTo>
                    <a:lnTo>
                      <a:pt x="98" y="107"/>
                    </a:lnTo>
                    <a:lnTo>
                      <a:pt x="83" y="12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63" name="Freeform 440"/>
              <p:cNvSpPr>
                <a:spLocks/>
              </p:cNvSpPr>
              <p:nvPr/>
            </p:nvSpPr>
            <p:spPr bwMode="auto">
              <a:xfrm>
                <a:off x="6051" y="3457"/>
                <a:ext cx="97" cy="119"/>
              </a:xfrm>
              <a:custGeom>
                <a:avLst/>
                <a:gdLst>
                  <a:gd name="T0" fmla="*/ 0 w 97"/>
                  <a:gd name="T1" fmla="*/ 13 h 119"/>
                  <a:gd name="T2" fmla="*/ 15 w 97"/>
                  <a:gd name="T3" fmla="*/ 0 h 119"/>
                  <a:gd name="T4" fmla="*/ 97 w 97"/>
                  <a:gd name="T5" fmla="*/ 107 h 119"/>
                  <a:gd name="T6" fmla="*/ 82 w 97"/>
                  <a:gd name="T7" fmla="*/ 119 h 119"/>
                  <a:gd name="T8" fmla="*/ 0 w 97"/>
                  <a:gd name="T9" fmla="*/ 13 h 1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119"/>
                  <a:gd name="T17" fmla="*/ 97 w 97"/>
                  <a:gd name="T18" fmla="*/ 119 h 1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119">
                    <a:moveTo>
                      <a:pt x="0" y="13"/>
                    </a:moveTo>
                    <a:lnTo>
                      <a:pt x="15" y="0"/>
                    </a:lnTo>
                    <a:lnTo>
                      <a:pt x="97" y="107"/>
                    </a:lnTo>
                    <a:lnTo>
                      <a:pt x="82" y="11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64" name="Freeform 441"/>
              <p:cNvSpPr>
                <a:spLocks/>
              </p:cNvSpPr>
              <p:nvPr/>
            </p:nvSpPr>
            <p:spPr bwMode="auto">
              <a:xfrm>
                <a:off x="6133" y="3564"/>
                <a:ext cx="96" cy="117"/>
              </a:xfrm>
              <a:custGeom>
                <a:avLst/>
                <a:gdLst>
                  <a:gd name="T0" fmla="*/ 0 w 96"/>
                  <a:gd name="T1" fmla="*/ 12 h 117"/>
                  <a:gd name="T2" fmla="*/ 15 w 96"/>
                  <a:gd name="T3" fmla="*/ 0 h 117"/>
                  <a:gd name="T4" fmla="*/ 96 w 96"/>
                  <a:gd name="T5" fmla="*/ 104 h 117"/>
                  <a:gd name="T6" fmla="*/ 82 w 96"/>
                  <a:gd name="T7" fmla="*/ 117 h 117"/>
                  <a:gd name="T8" fmla="*/ 0 w 96"/>
                  <a:gd name="T9" fmla="*/ 12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117"/>
                  <a:gd name="T17" fmla="*/ 96 w 9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117">
                    <a:moveTo>
                      <a:pt x="0" y="12"/>
                    </a:moveTo>
                    <a:lnTo>
                      <a:pt x="15" y="0"/>
                    </a:lnTo>
                    <a:lnTo>
                      <a:pt x="96" y="104"/>
                    </a:lnTo>
                    <a:lnTo>
                      <a:pt x="82" y="1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65" name="Freeform 442"/>
              <p:cNvSpPr>
                <a:spLocks/>
              </p:cNvSpPr>
              <p:nvPr/>
            </p:nvSpPr>
            <p:spPr bwMode="auto">
              <a:xfrm>
                <a:off x="6215" y="3668"/>
                <a:ext cx="95" cy="115"/>
              </a:xfrm>
              <a:custGeom>
                <a:avLst/>
                <a:gdLst>
                  <a:gd name="T0" fmla="*/ 0 w 95"/>
                  <a:gd name="T1" fmla="*/ 13 h 115"/>
                  <a:gd name="T2" fmla="*/ 14 w 95"/>
                  <a:gd name="T3" fmla="*/ 0 h 115"/>
                  <a:gd name="T4" fmla="*/ 95 w 95"/>
                  <a:gd name="T5" fmla="*/ 102 h 115"/>
                  <a:gd name="T6" fmla="*/ 79 w 95"/>
                  <a:gd name="T7" fmla="*/ 115 h 115"/>
                  <a:gd name="T8" fmla="*/ 0 w 95"/>
                  <a:gd name="T9" fmla="*/ 13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115"/>
                  <a:gd name="T17" fmla="*/ 95 w 95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115">
                    <a:moveTo>
                      <a:pt x="0" y="13"/>
                    </a:moveTo>
                    <a:lnTo>
                      <a:pt x="14" y="0"/>
                    </a:lnTo>
                    <a:lnTo>
                      <a:pt x="95" y="102"/>
                    </a:lnTo>
                    <a:lnTo>
                      <a:pt x="79" y="115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66" name="Freeform 443"/>
              <p:cNvSpPr>
                <a:spLocks/>
              </p:cNvSpPr>
              <p:nvPr/>
            </p:nvSpPr>
            <p:spPr bwMode="auto">
              <a:xfrm>
                <a:off x="6294" y="3770"/>
                <a:ext cx="95" cy="114"/>
              </a:xfrm>
              <a:custGeom>
                <a:avLst/>
                <a:gdLst>
                  <a:gd name="T0" fmla="*/ 0 w 95"/>
                  <a:gd name="T1" fmla="*/ 13 h 114"/>
                  <a:gd name="T2" fmla="*/ 16 w 95"/>
                  <a:gd name="T3" fmla="*/ 0 h 114"/>
                  <a:gd name="T4" fmla="*/ 95 w 95"/>
                  <a:gd name="T5" fmla="*/ 101 h 114"/>
                  <a:gd name="T6" fmla="*/ 81 w 95"/>
                  <a:gd name="T7" fmla="*/ 114 h 114"/>
                  <a:gd name="T8" fmla="*/ 0 w 95"/>
                  <a:gd name="T9" fmla="*/ 13 h 1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114"/>
                  <a:gd name="T17" fmla="*/ 95 w 95"/>
                  <a:gd name="T18" fmla="*/ 114 h 1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114">
                    <a:moveTo>
                      <a:pt x="0" y="13"/>
                    </a:moveTo>
                    <a:lnTo>
                      <a:pt x="16" y="0"/>
                    </a:lnTo>
                    <a:lnTo>
                      <a:pt x="95" y="101"/>
                    </a:lnTo>
                    <a:lnTo>
                      <a:pt x="81" y="114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67" name="Freeform 445"/>
              <p:cNvSpPr>
                <a:spLocks/>
              </p:cNvSpPr>
              <p:nvPr/>
            </p:nvSpPr>
            <p:spPr bwMode="auto">
              <a:xfrm>
                <a:off x="6452" y="3970"/>
                <a:ext cx="94" cy="109"/>
              </a:xfrm>
              <a:custGeom>
                <a:avLst/>
                <a:gdLst>
                  <a:gd name="T0" fmla="*/ 0 w 94"/>
                  <a:gd name="T1" fmla="*/ 11 h 109"/>
                  <a:gd name="T2" fmla="*/ 16 w 94"/>
                  <a:gd name="T3" fmla="*/ 0 h 109"/>
                  <a:gd name="T4" fmla="*/ 94 w 94"/>
                  <a:gd name="T5" fmla="*/ 96 h 109"/>
                  <a:gd name="T6" fmla="*/ 78 w 94"/>
                  <a:gd name="T7" fmla="*/ 109 h 109"/>
                  <a:gd name="T8" fmla="*/ 0 w 94"/>
                  <a:gd name="T9" fmla="*/ 11 h 1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109"/>
                  <a:gd name="T17" fmla="*/ 94 w 94"/>
                  <a:gd name="T18" fmla="*/ 109 h 1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109">
                    <a:moveTo>
                      <a:pt x="0" y="11"/>
                    </a:moveTo>
                    <a:lnTo>
                      <a:pt x="16" y="0"/>
                    </a:lnTo>
                    <a:lnTo>
                      <a:pt x="94" y="96"/>
                    </a:lnTo>
                    <a:lnTo>
                      <a:pt x="78" y="109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68" name="Freeform 446"/>
              <p:cNvSpPr>
                <a:spLocks/>
              </p:cNvSpPr>
              <p:nvPr/>
            </p:nvSpPr>
            <p:spPr bwMode="auto">
              <a:xfrm>
                <a:off x="6530" y="4066"/>
                <a:ext cx="92" cy="108"/>
              </a:xfrm>
              <a:custGeom>
                <a:avLst/>
                <a:gdLst>
                  <a:gd name="T0" fmla="*/ 0 w 92"/>
                  <a:gd name="T1" fmla="*/ 13 h 108"/>
                  <a:gd name="T2" fmla="*/ 16 w 92"/>
                  <a:gd name="T3" fmla="*/ 0 h 108"/>
                  <a:gd name="T4" fmla="*/ 92 w 92"/>
                  <a:gd name="T5" fmla="*/ 95 h 108"/>
                  <a:gd name="T6" fmla="*/ 76 w 92"/>
                  <a:gd name="T7" fmla="*/ 108 h 108"/>
                  <a:gd name="T8" fmla="*/ 0 w 92"/>
                  <a:gd name="T9" fmla="*/ 13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08"/>
                  <a:gd name="T17" fmla="*/ 92 w 92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08">
                    <a:moveTo>
                      <a:pt x="0" y="13"/>
                    </a:moveTo>
                    <a:lnTo>
                      <a:pt x="16" y="0"/>
                    </a:lnTo>
                    <a:lnTo>
                      <a:pt x="92" y="95"/>
                    </a:lnTo>
                    <a:lnTo>
                      <a:pt x="76" y="10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69" name="Freeform 447"/>
              <p:cNvSpPr>
                <a:spLocks/>
              </p:cNvSpPr>
              <p:nvPr/>
            </p:nvSpPr>
            <p:spPr bwMode="auto">
              <a:xfrm>
                <a:off x="6606" y="4161"/>
                <a:ext cx="93" cy="107"/>
              </a:xfrm>
              <a:custGeom>
                <a:avLst/>
                <a:gdLst>
                  <a:gd name="T0" fmla="*/ 0 w 93"/>
                  <a:gd name="T1" fmla="*/ 13 h 107"/>
                  <a:gd name="T2" fmla="*/ 16 w 93"/>
                  <a:gd name="T3" fmla="*/ 0 h 107"/>
                  <a:gd name="T4" fmla="*/ 93 w 93"/>
                  <a:gd name="T5" fmla="*/ 95 h 107"/>
                  <a:gd name="T6" fmla="*/ 77 w 93"/>
                  <a:gd name="T7" fmla="*/ 107 h 107"/>
                  <a:gd name="T8" fmla="*/ 0 w 93"/>
                  <a:gd name="T9" fmla="*/ 13 h 1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107"/>
                  <a:gd name="T17" fmla="*/ 93 w 93"/>
                  <a:gd name="T18" fmla="*/ 107 h 1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107">
                    <a:moveTo>
                      <a:pt x="0" y="13"/>
                    </a:moveTo>
                    <a:lnTo>
                      <a:pt x="16" y="0"/>
                    </a:lnTo>
                    <a:lnTo>
                      <a:pt x="93" y="95"/>
                    </a:lnTo>
                    <a:lnTo>
                      <a:pt x="77" y="10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70" name="Freeform 448"/>
              <p:cNvSpPr>
                <a:spLocks/>
              </p:cNvSpPr>
              <p:nvPr/>
            </p:nvSpPr>
            <p:spPr bwMode="auto">
              <a:xfrm>
                <a:off x="6683" y="4256"/>
                <a:ext cx="89" cy="105"/>
              </a:xfrm>
              <a:custGeom>
                <a:avLst/>
                <a:gdLst>
                  <a:gd name="T0" fmla="*/ 0 w 89"/>
                  <a:gd name="T1" fmla="*/ 12 h 105"/>
                  <a:gd name="T2" fmla="*/ 16 w 89"/>
                  <a:gd name="T3" fmla="*/ 0 h 105"/>
                  <a:gd name="T4" fmla="*/ 89 w 89"/>
                  <a:gd name="T5" fmla="*/ 92 h 105"/>
                  <a:gd name="T6" fmla="*/ 75 w 89"/>
                  <a:gd name="T7" fmla="*/ 105 h 105"/>
                  <a:gd name="T8" fmla="*/ 0 w 89"/>
                  <a:gd name="T9" fmla="*/ 12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105"/>
                  <a:gd name="T17" fmla="*/ 89 w 89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105">
                    <a:moveTo>
                      <a:pt x="0" y="12"/>
                    </a:moveTo>
                    <a:lnTo>
                      <a:pt x="16" y="0"/>
                    </a:lnTo>
                    <a:lnTo>
                      <a:pt x="89" y="92"/>
                    </a:lnTo>
                    <a:lnTo>
                      <a:pt x="75" y="105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71" name="Freeform 449"/>
              <p:cNvSpPr>
                <a:spLocks/>
              </p:cNvSpPr>
              <p:nvPr/>
            </p:nvSpPr>
            <p:spPr bwMode="auto">
              <a:xfrm>
                <a:off x="6758" y="4348"/>
                <a:ext cx="88" cy="104"/>
              </a:xfrm>
              <a:custGeom>
                <a:avLst/>
                <a:gdLst>
                  <a:gd name="T0" fmla="*/ 0 w 88"/>
                  <a:gd name="T1" fmla="*/ 13 h 104"/>
                  <a:gd name="T2" fmla="*/ 14 w 88"/>
                  <a:gd name="T3" fmla="*/ 0 h 104"/>
                  <a:gd name="T4" fmla="*/ 88 w 88"/>
                  <a:gd name="T5" fmla="*/ 93 h 104"/>
                  <a:gd name="T6" fmla="*/ 72 w 88"/>
                  <a:gd name="T7" fmla="*/ 104 h 104"/>
                  <a:gd name="T8" fmla="*/ 0 w 88"/>
                  <a:gd name="T9" fmla="*/ 13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104"/>
                  <a:gd name="T17" fmla="*/ 88 w 88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104">
                    <a:moveTo>
                      <a:pt x="0" y="13"/>
                    </a:moveTo>
                    <a:lnTo>
                      <a:pt x="14" y="0"/>
                    </a:lnTo>
                    <a:lnTo>
                      <a:pt x="88" y="93"/>
                    </a:lnTo>
                    <a:lnTo>
                      <a:pt x="72" y="104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72" name="Freeform 450"/>
              <p:cNvSpPr>
                <a:spLocks/>
              </p:cNvSpPr>
              <p:nvPr/>
            </p:nvSpPr>
            <p:spPr bwMode="auto">
              <a:xfrm>
                <a:off x="6830" y="4441"/>
                <a:ext cx="88" cy="102"/>
              </a:xfrm>
              <a:custGeom>
                <a:avLst/>
                <a:gdLst>
                  <a:gd name="T0" fmla="*/ 0 w 88"/>
                  <a:gd name="T1" fmla="*/ 11 h 102"/>
                  <a:gd name="T2" fmla="*/ 16 w 88"/>
                  <a:gd name="T3" fmla="*/ 0 h 102"/>
                  <a:gd name="T4" fmla="*/ 88 w 88"/>
                  <a:gd name="T5" fmla="*/ 89 h 102"/>
                  <a:gd name="T6" fmla="*/ 72 w 88"/>
                  <a:gd name="T7" fmla="*/ 102 h 102"/>
                  <a:gd name="T8" fmla="*/ 0 w 88"/>
                  <a:gd name="T9" fmla="*/ 11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102"/>
                  <a:gd name="T17" fmla="*/ 88 w 8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102">
                    <a:moveTo>
                      <a:pt x="0" y="11"/>
                    </a:moveTo>
                    <a:lnTo>
                      <a:pt x="16" y="0"/>
                    </a:lnTo>
                    <a:lnTo>
                      <a:pt x="88" y="89"/>
                    </a:lnTo>
                    <a:lnTo>
                      <a:pt x="72" y="102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73" name="Freeform 451"/>
              <p:cNvSpPr>
                <a:spLocks/>
              </p:cNvSpPr>
              <p:nvPr/>
            </p:nvSpPr>
            <p:spPr bwMode="auto">
              <a:xfrm>
                <a:off x="6902" y="4530"/>
                <a:ext cx="86" cy="102"/>
              </a:xfrm>
              <a:custGeom>
                <a:avLst/>
                <a:gdLst>
                  <a:gd name="T0" fmla="*/ 0 w 86"/>
                  <a:gd name="T1" fmla="*/ 13 h 102"/>
                  <a:gd name="T2" fmla="*/ 16 w 86"/>
                  <a:gd name="T3" fmla="*/ 0 h 102"/>
                  <a:gd name="T4" fmla="*/ 86 w 86"/>
                  <a:gd name="T5" fmla="*/ 89 h 102"/>
                  <a:gd name="T6" fmla="*/ 70 w 86"/>
                  <a:gd name="T7" fmla="*/ 102 h 102"/>
                  <a:gd name="T8" fmla="*/ 0 w 86"/>
                  <a:gd name="T9" fmla="*/ 13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102"/>
                  <a:gd name="T17" fmla="*/ 86 w 86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102">
                    <a:moveTo>
                      <a:pt x="0" y="13"/>
                    </a:moveTo>
                    <a:lnTo>
                      <a:pt x="16" y="0"/>
                    </a:lnTo>
                    <a:lnTo>
                      <a:pt x="86" y="89"/>
                    </a:lnTo>
                    <a:lnTo>
                      <a:pt x="70" y="102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74" name="Freeform 452"/>
              <p:cNvSpPr>
                <a:spLocks/>
              </p:cNvSpPr>
              <p:nvPr/>
            </p:nvSpPr>
            <p:spPr bwMode="auto">
              <a:xfrm>
                <a:off x="6972" y="4619"/>
                <a:ext cx="85" cy="101"/>
              </a:xfrm>
              <a:custGeom>
                <a:avLst/>
                <a:gdLst>
                  <a:gd name="T0" fmla="*/ 0 w 85"/>
                  <a:gd name="T1" fmla="*/ 13 h 101"/>
                  <a:gd name="T2" fmla="*/ 16 w 85"/>
                  <a:gd name="T3" fmla="*/ 0 h 101"/>
                  <a:gd name="T4" fmla="*/ 85 w 85"/>
                  <a:gd name="T5" fmla="*/ 89 h 101"/>
                  <a:gd name="T6" fmla="*/ 69 w 85"/>
                  <a:gd name="T7" fmla="*/ 101 h 101"/>
                  <a:gd name="T8" fmla="*/ 0 w 85"/>
                  <a:gd name="T9" fmla="*/ 13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101"/>
                  <a:gd name="T17" fmla="*/ 85 w 85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101">
                    <a:moveTo>
                      <a:pt x="0" y="13"/>
                    </a:moveTo>
                    <a:lnTo>
                      <a:pt x="16" y="0"/>
                    </a:lnTo>
                    <a:lnTo>
                      <a:pt x="85" y="89"/>
                    </a:lnTo>
                    <a:lnTo>
                      <a:pt x="69" y="101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75" name="Freeform 453"/>
              <p:cNvSpPr>
                <a:spLocks/>
              </p:cNvSpPr>
              <p:nvPr/>
            </p:nvSpPr>
            <p:spPr bwMode="auto">
              <a:xfrm>
                <a:off x="7041" y="4708"/>
                <a:ext cx="84" cy="100"/>
              </a:xfrm>
              <a:custGeom>
                <a:avLst/>
                <a:gdLst>
                  <a:gd name="T0" fmla="*/ 0 w 84"/>
                  <a:gd name="T1" fmla="*/ 12 h 100"/>
                  <a:gd name="T2" fmla="*/ 16 w 84"/>
                  <a:gd name="T3" fmla="*/ 0 h 100"/>
                  <a:gd name="T4" fmla="*/ 84 w 84"/>
                  <a:gd name="T5" fmla="*/ 88 h 100"/>
                  <a:gd name="T6" fmla="*/ 68 w 84"/>
                  <a:gd name="T7" fmla="*/ 100 h 100"/>
                  <a:gd name="T8" fmla="*/ 0 w 84"/>
                  <a:gd name="T9" fmla="*/ 12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100"/>
                  <a:gd name="T17" fmla="*/ 84 w 84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100">
                    <a:moveTo>
                      <a:pt x="0" y="12"/>
                    </a:moveTo>
                    <a:lnTo>
                      <a:pt x="16" y="0"/>
                    </a:lnTo>
                    <a:lnTo>
                      <a:pt x="84" y="88"/>
                    </a:lnTo>
                    <a:lnTo>
                      <a:pt x="68" y="10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76" name="Freeform 454"/>
              <p:cNvSpPr>
                <a:spLocks/>
              </p:cNvSpPr>
              <p:nvPr/>
            </p:nvSpPr>
            <p:spPr bwMode="auto">
              <a:xfrm>
                <a:off x="7109" y="4796"/>
                <a:ext cx="82" cy="99"/>
              </a:xfrm>
              <a:custGeom>
                <a:avLst/>
                <a:gdLst>
                  <a:gd name="T0" fmla="*/ 0 w 82"/>
                  <a:gd name="T1" fmla="*/ 12 h 99"/>
                  <a:gd name="T2" fmla="*/ 16 w 82"/>
                  <a:gd name="T3" fmla="*/ 0 h 99"/>
                  <a:gd name="T4" fmla="*/ 82 w 82"/>
                  <a:gd name="T5" fmla="*/ 86 h 99"/>
                  <a:gd name="T6" fmla="*/ 66 w 82"/>
                  <a:gd name="T7" fmla="*/ 99 h 99"/>
                  <a:gd name="T8" fmla="*/ 0 w 82"/>
                  <a:gd name="T9" fmla="*/ 12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99"/>
                  <a:gd name="T17" fmla="*/ 82 w 82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99">
                    <a:moveTo>
                      <a:pt x="0" y="12"/>
                    </a:moveTo>
                    <a:lnTo>
                      <a:pt x="16" y="0"/>
                    </a:lnTo>
                    <a:lnTo>
                      <a:pt x="82" y="86"/>
                    </a:lnTo>
                    <a:lnTo>
                      <a:pt x="66" y="99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77" name="Freeform 455"/>
              <p:cNvSpPr>
                <a:spLocks/>
              </p:cNvSpPr>
              <p:nvPr/>
            </p:nvSpPr>
            <p:spPr bwMode="auto">
              <a:xfrm>
                <a:off x="7175" y="4882"/>
                <a:ext cx="80" cy="100"/>
              </a:xfrm>
              <a:custGeom>
                <a:avLst/>
                <a:gdLst>
                  <a:gd name="T0" fmla="*/ 0 w 80"/>
                  <a:gd name="T1" fmla="*/ 13 h 100"/>
                  <a:gd name="T2" fmla="*/ 16 w 80"/>
                  <a:gd name="T3" fmla="*/ 0 h 100"/>
                  <a:gd name="T4" fmla="*/ 80 w 80"/>
                  <a:gd name="T5" fmla="*/ 87 h 100"/>
                  <a:gd name="T6" fmla="*/ 64 w 80"/>
                  <a:gd name="T7" fmla="*/ 100 h 100"/>
                  <a:gd name="T8" fmla="*/ 0 w 80"/>
                  <a:gd name="T9" fmla="*/ 13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100"/>
                  <a:gd name="T17" fmla="*/ 80 w 80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100">
                    <a:moveTo>
                      <a:pt x="0" y="13"/>
                    </a:moveTo>
                    <a:lnTo>
                      <a:pt x="16" y="0"/>
                    </a:lnTo>
                    <a:lnTo>
                      <a:pt x="80" y="87"/>
                    </a:lnTo>
                    <a:lnTo>
                      <a:pt x="64" y="10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78" name="Freeform 456"/>
              <p:cNvSpPr>
                <a:spLocks/>
              </p:cNvSpPr>
              <p:nvPr/>
            </p:nvSpPr>
            <p:spPr bwMode="auto">
              <a:xfrm>
                <a:off x="7239" y="4969"/>
                <a:ext cx="79" cy="98"/>
              </a:xfrm>
              <a:custGeom>
                <a:avLst/>
                <a:gdLst>
                  <a:gd name="T0" fmla="*/ 0 w 79"/>
                  <a:gd name="T1" fmla="*/ 13 h 98"/>
                  <a:gd name="T2" fmla="*/ 16 w 79"/>
                  <a:gd name="T3" fmla="*/ 0 h 98"/>
                  <a:gd name="T4" fmla="*/ 79 w 79"/>
                  <a:gd name="T5" fmla="*/ 86 h 98"/>
                  <a:gd name="T6" fmla="*/ 62 w 79"/>
                  <a:gd name="T7" fmla="*/ 98 h 98"/>
                  <a:gd name="T8" fmla="*/ 0 w 79"/>
                  <a:gd name="T9" fmla="*/ 13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98"/>
                  <a:gd name="T17" fmla="*/ 79 w 79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98">
                    <a:moveTo>
                      <a:pt x="0" y="13"/>
                    </a:moveTo>
                    <a:lnTo>
                      <a:pt x="16" y="0"/>
                    </a:lnTo>
                    <a:lnTo>
                      <a:pt x="79" y="86"/>
                    </a:lnTo>
                    <a:lnTo>
                      <a:pt x="62" y="9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79" name="Freeform 457"/>
              <p:cNvSpPr>
                <a:spLocks/>
              </p:cNvSpPr>
              <p:nvPr/>
            </p:nvSpPr>
            <p:spPr bwMode="auto">
              <a:xfrm>
                <a:off x="7301" y="5055"/>
                <a:ext cx="77" cy="97"/>
              </a:xfrm>
              <a:custGeom>
                <a:avLst/>
                <a:gdLst>
                  <a:gd name="T0" fmla="*/ 0 w 77"/>
                  <a:gd name="T1" fmla="*/ 12 h 97"/>
                  <a:gd name="T2" fmla="*/ 17 w 77"/>
                  <a:gd name="T3" fmla="*/ 0 h 97"/>
                  <a:gd name="T4" fmla="*/ 77 w 77"/>
                  <a:gd name="T5" fmla="*/ 87 h 97"/>
                  <a:gd name="T6" fmla="*/ 60 w 77"/>
                  <a:gd name="T7" fmla="*/ 97 h 97"/>
                  <a:gd name="T8" fmla="*/ 0 w 77"/>
                  <a:gd name="T9" fmla="*/ 12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97"/>
                  <a:gd name="T17" fmla="*/ 77 w 77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97">
                    <a:moveTo>
                      <a:pt x="0" y="12"/>
                    </a:moveTo>
                    <a:lnTo>
                      <a:pt x="17" y="0"/>
                    </a:lnTo>
                    <a:lnTo>
                      <a:pt x="77" y="87"/>
                    </a:lnTo>
                    <a:lnTo>
                      <a:pt x="60" y="9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80" name="Freeform 458"/>
              <p:cNvSpPr>
                <a:spLocks/>
              </p:cNvSpPr>
              <p:nvPr/>
            </p:nvSpPr>
            <p:spPr bwMode="auto">
              <a:xfrm>
                <a:off x="7361" y="5142"/>
                <a:ext cx="75" cy="96"/>
              </a:xfrm>
              <a:custGeom>
                <a:avLst/>
                <a:gdLst>
                  <a:gd name="T0" fmla="*/ 0 w 75"/>
                  <a:gd name="T1" fmla="*/ 10 h 96"/>
                  <a:gd name="T2" fmla="*/ 17 w 75"/>
                  <a:gd name="T3" fmla="*/ 0 h 96"/>
                  <a:gd name="T4" fmla="*/ 75 w 75"/>
                  <a:gd name="T5" fmla="*/ 85 h 96"/>
                  <a:gd name="T6" fmla="*/ 59 w 75"/>
                  <a:gd name="T7" fmla="*/ 96 h 96"/>
                  <a:gd name="T8" fmla="*/ 0 w 75"/>
                  <a:gd name="T9" fmla="*/ 1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96"/>
                  <a:gd name="T17" fmla="*/ 75 w 75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96">
                    <a:moveTo>
                      <a:pt x="0" y="10"/>
                    </a:moveTo>
                    <a:lnTo>
                      <a:pt x="17" y="0"/>
                    </a:lnTo>
                    <a:lnTo>
                      <a:pt x="75" y="85"/>
                    </a:lnTo>
                    <a:lnTo>
                      <a:pt x="59" y="9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81" name="Freeform 459"/>
              <p:cNvSpPr>
                <a:spLocks/>
              </p:cNvSpPr>
              <p:nvPr/>
            </p:nvSpPr>
            <p:spPr bwMode="auto">
              <a:xfrm>
                <a:off x="7420" y="5227"/>
                <a:ext cx="74" cy="96"/>
              </a:xfrm>
              <a:custGeom>
                <a:avLst/>
                <a:gdLst>
                  <a:gd name="T0" fmla="*/ 0 w 74"/>
                  <a:gd name="T1" fmla="*/ 11 h 96"/>
                  <a:gd name="T2" fmla="*/ 16 w 74"/>
                  <a:gd name="T3" fmla="*/ 0 h 96"/>
                  <a:gd name="T4" fmla="*/ 74 w 74"/>
                  <a:gd name="T5" fmla="*/ 84 h 96"/>
                  <a:gd name="T6" fmla="*/ 56 w 74"/>
                  <a:gd name="T7" fmla="*/ 96 h 96"/>
                  <a:gd name="T8" fmla="*/ 0 w 74"/>
                  <a:gd name="T9" fmla="*/ 11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96"/>
                  <a:gd name="T17" fmla="*/ 74 w 74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96">
                    <a:moveTo>
                      <a:pt x="0" y="11"/>
                    </a:moveTo>
                    <a:lnTo>
                      <a:pt x="16" y="0"/>
                    </a:lnTo>
                    <a:lnTo>
                      <a:pt x="74" y="84"/>
                    </a:lnTo>
                    <a:lnTo>
                      <a:pt x="56" y="96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82" name="Freeform 460"/>
              <p:cNvSpPr>
                <a:spLocks/>
              </p:cNvSpPr>
              <p:nvPr/>
            </p:nvSpPr>
            <p:spPr bwMode="auto">
              <a:xfrm>
                <a:off x="7476" y="5311"/>
                <a:ext cx="72" cy="97"/>
              </a:xfrm>
              <a:custGeom>
                <a:avLst/>
                <a:gdLst>
                  <a:gd name="T0" fmla="*/ 0 w 72"/>
                  <a:gd name="T1" fmla="*/ 12 h 97"/>
                  <a:gd name="T2" fmla="*/ 18 w 72"/>
                  <a:gd name="T3" fmla="*/ 0 h 97"/>
                  <a:gd name="T4" fmla="*/ 72 w 72"/>
                  <a:gd name="T5" fmla="*/ 85 h 97"/>
                  <a:gd name="T6" fmla="*/ 55 w 72"/>
                  <a:gd name="T7" fmla="*/ 97 h 97"/>
                  <a:gd name="T8" fmla="*/ 0 w 72"/>
                  <a:gd name="T9" fmla="*/ 12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97"/>
                  <a:gd name="T17" fmla="*/ 72 w 72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97">
                    <a:moveTo>
                      <a:pt x="0" y="12"/>
                    </a:moveTo>
                    <a:lnTo>
                      <a:pt x="18" y="0"/>
                    </a:lnTo>
                    <a:lnTo>
                      <a:pt x="72" y="85"/>
                    </a:lnTo>
                    <a:lnTo>
                      <a:pt x="55" y="9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83" name="Freeform 461"/>
              <p:cNvSpPr>
                <a:spLocks/>
              </p:cNvSpPr>
              <p:nvPr/>
            </p:nvSpPr>
            <p:spPr bwMode="auto">
              <a:xfrm>
                <a:off x="7531" y="5396"/>
                <a:ext cx="69" cy="95"/>
              </a:xfrm>
              <a:custGeom>
                <a:avLst/>
                <a:gdLst>
                  <a:gd name="T0" fmla="*/ 0 w 69"/>
                  <a:gd name="T1" fmla="*/ 12 h 95"/>
                  <a:gd name="T2" fmla="*/ 17 w 69"/>
                  <a:gd name="T3" fmla="*/ 0 h 95"/>
                  <a:gd name="T4" fmla="*/ 69 w 69"/>
                  <a:gd name="T5" fmla="*/ 85 h 95"/>
                  <a:gd name="T6" fmla="*/ 53 w 69"/>
                  <a:gd name="T7" fmla="*/ 95 h 95"/>
                  <a:gd name="T8" fmla="*/ 0 w 69"/>
                  <a:gd name="T9" fmla="*/ 12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95"/>
                  <a:gd name="T17" fmla="*/ 69 w 69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95">
                    <a:moveTo>
                      <a:pt x="0" y="12"/>
                    </a:moveTo>
                    <a:lnTo>
                      <a:pt x="17" y="0"/>
                    </a:lnTo>
                    <a:lnTo>
                      <a:pt x="69" y="85"/>
                    </a:lnTo>
                    <a:lnTo>
                      <a:pt x="53" y="95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84" name="Freeform 462"/>
              <p:cNvSpPr>
                <a:spLocks/>
              </p:cNvSpPr>
              <p:nvPr/>
            </p:nvSpPr>
            <p:spPr bwMode="auto">
              <a:xfrm>
                <a:off x="7584" y="5481"/>
                <a:ext cx="67" cy="95"/>
              </a:xfrm>
              <a:custGeom>
                <a:avLst/>
                <a:gdLst>
                  <a:gd name="T0" fmla="*/ 0 w 67"/>
                  <a:gd name="T1" fmla="*/ 10 h 95"/>
                  <a:gd name="T2" fmla="*/ 16 w 67"/>
                  <a:gd name="T3" fmla="*/ 0 h 95"/>
                  <a:gd name="T4" fmla="*/ 67 w 67"/>
                  <a:gd name="T5" fmla="*/ 87 h 95"/>
                  <a:gd name="T6" fmla="*/ 49 w 67"/>
                  <a:gd name="T7" fmla="*/ 95 h 95"/>
                  <a:gd name="T8" fmla="*/ 0 w 67"/>
                  <a:gd name="T9" fmla="*/ 1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5"/>
                  <a:gd name="T17" fmla="*/ 67 w 67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5">
                    <a:moveTo>
                      <a:pt x="0" y="10"/>
                    </a:moveTo>
                    <a:lnTo>
                      <a:pt x="16" y="0"/>
                    </a:lnTo>
                    <a:lnTo>
                      <a:pt x="67" y="87"/>
                    </a:lnTo>
                    <a:lnTo>
                      <a:pt x="49" y="9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85" name="Freeform 463"/>
              <p:cNvSpPr>
                <a:spLocks/>
              </p:cNvSpPr>
              <p:nvPr/>
            </p:nvSpPr>
            <p:spPr bwMode="auto">
              <a:xfrm>
                <a:off x="7633" y="5568"/>
                <a:ext cx="67" cy="95"/>
              </a:xfrm>
              <a:custGeom>
                <a:avLst/>
                <a:gdLst>
                  <a:gd name="T0" fmla="*/ 0 w 67"/>
                  <a:gd name="T1" fmla="*/ 8 h 95"/>
                  <a:gd name="T2" fmla="*/ 18 w 67"/>
                  <a:gd name="T3" fmla="*/ 0 h 95"/>
                  <a:gd name="T4" fmla="*/ 67 w 67"/>
                  <a:gd name="T5" fmla="*/ 85 h 95"/>
                  <a:gd name="T6" fmla="*/ 49 w 67"/>
                  <a:gd name="T7" fmla="*/ 95 h 95"/>
                  <a:gd name="T8" fmla="*/ 0 w 67"/>
                  <a:gd name="T9" fmla="*/ 8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5"/>
                  <a:gd name="T17" fmla="*/ 67 w 67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5">
                    <a:moveTo>
                      <a:pt x="0" y="8"/>
                    </a:moveTo>
                    <a:lnTo>
                      <a:pt x="18" y="0"/>
                    </a:lnTo>
                    <a:lnTo>
                      <a:pt x="67" y="85"/>
                    </a:lnTo>
                    <a:lnTo>
                      <a:pt x="49" y="9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86" name="Freeform 464"/>
              <p:cNvSpPr>
                <a:spLocks/>
              </p:cNvSpPr>
              <p:nvPr/>
            </p:nvSpPr>
            <p:spPr bwMode="auto">
              <a:xfrm>
                <a:off x="7682" y="5653"/>
                <a:ext cx="64" cy="95"/>
              </a:xfrm>
              <a:custGeom>
                <a:avLst/>
                <a:gdLst>
                  <a:gd name="T0" fmla="*/ 0 w 64"/>
                  <a:gd name="T1" fmla="*/ 10 h 95"/>
                  <a:gd name="T2" fmla="*/ 18 w 64"/>
                  <a:gd name="T3" fmla="*/ 0 h 95"/>
                  <a:gd name="T4" fmla="*/ 64 w 64"/>
                  <a:gd name="T5" fmla="*/ 86 h 95"/>
                  <a:gd name="T6" fmla="*/ 45 w 64"/>
                  <a:gd name="T7" fmla="*/ 95 h 95"/>
                  <a:gd name="T8" fmla="*/ 0 w 64"/>
                  <a:gd name="T9" fmla="*/ 1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95"/>
                  <a:gd name="T17" fmla="*/ 64 w 64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95">
                    <a:moveTo>
                      <a:pt x="0" y="10"/>
                    </a:moveTo>
                    <a:lnTo>
                      <a:pt x="18" y="0"/>
                    </a:lnTo>
                    <a:lnTo>
                      <a:pt x="64" y="86"/>
                    </a:lnTo>
                    <a:lnTo>
                      <a:pt x="45" y="9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87" name="Freeform 465"/>
              <p:cNvSpPr>
                <a:spLocks/>
              </p:cNvSpPr>
              <p:nvPr/>
            </p:nvSpPr>
            <p:spPr bwMode="auto">
              <a:xfrm>
                <a:off x="7727" y="5739"/>
                <a:ext cx="62" cy="95"/>
              </a:xfrm>
              <a:custGeom>
                <a:avLst/>
                <a:gdLst>
                  <a:gd name="T0" fmla="*/ 0 w 62"/>
                  <a:gd name="T1" fmla="*/ 9 h 95"/>
                  <a:gd name="T2" fmla="*/ 19 w 62"/>
                  <a:gd name="T3" fmla="*/ 0 h 95"/>
                  <a:gd name="T4" fmla="*/ 62 w 62"/>
                  <a:gd name="T5" fmla="*/ 86 h 95"/>
                  <a:gd name="T6" fmla="*/ 43 w 62"/>
                  <a:gd name="T7" fmla="*/ 95 h 95"/>
                  <a:gd name="T8" fmla="*/ 0 w 62"/>
                  <a:gd name="T9" fmla="*/ 9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95"/>
                  <a:gd name="T17" fmla="*/ 62 w 62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95">
                    <a:moveTo>
                      <a:pt x="0" y="9"/>
                    </a:moveTo>
                    <a:lnTo>
                      <a:pt x="19" y="0"/>
                    </a:lnTo>
                    <a:lnTo>
                      <a:pt x="62" y="86"/>
                    </a:lnTo>
                    <a:lnTo>
                      <a:pt x="43" y="9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88" name="Freeform 466"/>
              <p:cNvSpPr>
                <a:spLocks/>
              </p:cNvSpPr>
              <p:nvPr/>
            </p:nvSpPr>
            <p:spPr bwMode="auto">
              <a:xfrm>
                <a:off x="7770" y="5825"/>
                <a:ext cx="59" cy="95"/>
              </a:xfrm>
              <a:custGeom>
                <a:avLst/>
                <a:gdLst>
                  <a:gd name="T0" fmla="*/ 0 w 59"/>
                  <a:gd name="T1" fmla="*/ 9 h 95"/>
                  <a:gd name="T2" fmla="*/ 19 w 59"/>
                  <a:gd name="T3" fmla="*/ 0 h 95"/>
                  <a:gd name="T4" fmla="*/ 59 w 59"/>
                  <a:gd name="T5" fmla="*/ 87 h 95"/>
                  <a:gd name="T6" fmla="*/ 42 w 59"/>
                  <a:gd name="T7" fmla="*/ 95 h 95"/>
                  <a:gd name="T8" fmla="*/ 0 w 59"/>
                  <a:gd name="T9" fmla="*/ 9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5"/>
                  <a:gd name="T17" fmla="*/ 59 w 59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5">
                    <a:moveTo>
                      <a:pt x="0" y="9"/>
                    </a:moveTo>
                    <a:lnTo>
                      <a:pt x="19" y="0"/>
                    </a:lnTo>
                    <a:lnTo>
                      <a:pt x="59" y="87"/>
                    </a:lnTo>
                    <a:lnTo>
                      <a:pt x="42" y="9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89" name="Freeform 467"/>
              <p:cNvSpPr>
                <a:spLocks/>
              </p:cNvSpPr>
              <p:nvPr/>
            </p:nvSpPr>
            <p:spPr bwMode="auto">
              <a:xfrm>
                <a:off x="7812" y="5912"/>
                <a:ext cx="56" cy="95"/>
              </a:xfrm>
              <a:custGeom>
                <a:avLst/>
                <a:gdLst>
                  <a:gd name="T0" fmla="*/ 0 w 56"/>
                  <a:gd name="T1" fmla="*/ 8 h 95"/>
                  <a:gd name="T2" fmla="*/ 17 w 56"/>
                  <a:gd name="T3" fmla="*/ 0 h 95"/>
                  <a:gd name="T4" fmla="*/ 56 w 56"/>
                  <a:gd name="T5" fmla="*/ 87 h 95"/>
                  <a:gd name="T6" fmla="*/ 37 w 56"/>
                  <a:gd name="T7" fmla="*/ 95 h 95"/>
                  <a:gd name="T8" fmla="*/ 0 w 56"/>
                  <a:gd name="T9" fmla="*/ 8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95"/>
                  <a:gd name="T17" fmla="*/ 56 w 56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95">
                    <a:moveTo>
                      <a:pt x="0" y="8"/>
                    </a:moveTo>
                    <a:lnTo>
                      <a:pt x="17" y="0"/>
                    </a:lnTo>
                    <a:lnTo>
                      <a:pt x="56" y="87"/>
                    </a:lnTo>
                    <a:lnTo>
                      <a:pt x="37" y="9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90" name="Freeform 468"/>
              <p:cNvSpPr>
                <a:spLocks/>
              </p:cNvSpPr>
              <p:nvPr/>
            </p:nvSpPr>
            <p:spPr bwMode="auto">
              <a:xfrm>
                <a:off x="7849" y="5999"/>
                <a:ext cx="55" cy="97"/>
              </a:xfrm>
              <a:custGeom>
                <a:avLst/>
                <a:gdLst>
                  <a:gd name="T0" fmla="*/ 0 w 55"/>
                  <a:gd name="T1" fmla="*/ 8 h 97"/>
                  <a:gd name="T2" fmla="*/ 19 w 55"/>
                  <a:gd name="T3" fmla="*/ 0 h 97"/>
                  <a:gd name="T4" fmla="*/ 55 w 55"/>
                  <a:gd name="T5" fmla="*/ 90 h 97"/>
                  <a:gd name="T6" fmla="*/ 36 w 55"/>
                  <a:gd name="T7" fmla="*/ 97 h 97"/>
                  <a:gd name="T8" fmla="*/ 0 w 55"/>
                  <a:gd name="T9" fmla="*/ 8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7"/>
                  <a:gd name="T17" fmla="*/ 55 w 55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7">
                    <a:moveTo>
                      <a:pt x="0" y="8"/>
                    </a:moveTo>
                    <a:lnTo>
                      <a:pt x="19" y="0"/>
                    </a:lnTo>
                    <a:lnTo>
                      <a:pt x="55" y="90"/>
                    </a:lnTo>
                    <a:lnTo>
                      <a:pt x="36" y="97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91" name="Freeform 469"/>
              <p:cNvSpPr>
                <a:spLocks/>
              </p:cNvSpPr>
              <p:nvPr/>
            </p:nvSpPr>
            <p:spPr bwMode="auto">
              <a:xfrm>
                <a:off x="7885" y="6089"/>
                <a:ext cx="52" cy="95"/>
              </a:xfrm>
              <a:custGeom>
                <a:avLst/>
                <a:gdLst>
                  <a:gd name="T0" fmla="*/ 0 w 52"/>
                  <a:gd name="T1" fmla="*/ 7 h 95"/>
                  <a:gd name="T2" fmla="*/ 19 w 52"/>
                  <a:gd name="T3" fmla="*/ 0 h 95"/>
                  <a:gd name="T4" fmla="*/ 52 w 52"/>
                  <a:gd name="T5" fmla="*/ 89 h 95"/>
                  <a:gd name="T6" fmla="*/ 32 w 52"/>
                  <a:gd name="T7" fmla="*/ 95 h 95"/>
                  <a:gd name="T8" fmla="*/ 0 w 52"/>
                  <a:gd name="T9" fmla="*/ 7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95"/>
                  <a:gd name="T17" fmla="*/ 52 w 52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95">
                    <a:moveTo>
                      <a:pt x="0" y="7"/>
                    </a:moveTo>
                    <a:lnTo>
                      <a:pt x="19" y="0"/>
                    </a:lnTo>
                    <a:lnTo>
                      <a:pt x="52" y="89"/>
                    </a:lnTo>
                    <a:lnTo>
                      <a:pt x="32" y="9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92" name="Freeform 470"/>
              <p:cNvSpPr>
                <a:spLocks/>
              </p:cNvSpPr>
              <p:nvPr/>
            </p:nvSpPr>
            <p:spPr bwMode="auto">
              <a:xfrm>
                <a:off x="7917" y="6178"/>
                <a:ext cx="49" cy="96"/>
              </a:xfrm>
              <a:custGeom>
                <a:avLst/>
                <a:gdLst>
                  <a:gd name="T0" fmla="*/ 0 w 49"/>
                  <a:gd name="T1" fmla="*/ 6 h 96"/>
                  <a:gd name="T2" fmla="*/ 20 w 49"/>
                  <a:gd name="T3" fmla="*/ 0 h 96"/>
                  <a:gd name="T4" fmla="*/ 49 w 49"/>
                  <a:gd name="T5" fmla="*/ 89 h 96"/>
                  <a:gd name="T6" fmla="*/ 30 w 49"/>
                  <a:gd name="T7" fmla="*/ 96 h 96"/>
                  <a:gd name="T8" fmla="*/ 0 w 49"/>
                  <a:gd name="T9" fmla="*/ 6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96"/>
                  <a:gd name="T17" fmla="*/ 49 w 49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96">
                    <a:moveTo>
                      <a:pt x="0" y="6"/>
                    </a:moveTo>
                    <a:lnTo>
                      <a:pt x="20" y="0"/>
                    </a:lnTo>
                    <a:lnTo>
                      <a:pt x="49" y="89"/>
                    </a:lnTo>
                    <a:lnTo>
                      <a:pt x="30" y="9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93" name="Freeform 471"/>
              <p:cNvSpPr>
                <a:spLocks/>
              </p:cNvSpPr>
              <p:nvPr/>
            </p:nvSpPr>
            <p:spPr bwMode="auto">
              <a:xfrm>
                <a:off x="7947" y="6267"/>
                <a:ext cx="46" cy="98"/>
              </a:xfrm>
              <a:custGeom>
                <a:avLst/>
                <a:gdLst>
                  <a:gd name="T0" fmla="*/ 0 w 46"/>
                  <a:gd name="T1" fmla="*/ 7 h 98"/>
                  <a:gd name="T2" fmla="*/ 19 w 46"/>
                  <a:gd name="T3" fmla="*/ 0 h 98"/>
                  <a:gd name="T4" fmla="*/ 46 w 46"/>
                  <a:gd name="T5" fmla="*/ 92 h 98"/>
                  <a:gd name="T6" fmla="*/ 28 w 46"/>
                  <a:gd name="T7" fmla="*/ 98 h 98"/>
                  <a:gd name="T8" fmla="*/ 0 w 46"/>
                  <a:gd name="T9" fmla="*/ 7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98"/>
                  <a:gd name="T17" fmla="*/ 46 w 46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98">
                    <a:moveTo>
                      <a:pt x="0" y="7"/>
                    </a:moveTo>
                    <a:lnTo>
                      <a:pt x="19" y="0"/>
                    </a:lnTo>
                    <a:lnTo>
                      <a:pt x="46" y="92"/>
                    </a:lnTo>
                    <a:lnTo>
                      <a:pt x="28" y="98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94" name="Freeform 472"/>
              <p:cNvSpPr>
                <a:spLocks/>
              </p:cNvSpPr>
              <p:nvPr/>
            </p:nvSpPr>
            <p:spPr bwMode="auto">
              <a:xfrm>
                <a:off x="7975" y="6359"/>
                <a:ext cx="43" cy="98"/>
              </a:xfrm>
              <a:custGeom>
                <a:avLst/>
                <a:gdLst>
                  <a:gd name="T0" fmla="*/ 0 w 43"/>
                  <a:gd name="T1" fmla="*/ 6 h 98"/>
                  <a:gd name="T2" fmla="*/ 18 w 43"/>
                  <a:gd name="T3" fmla="*/ 0 h 98"/>
                  <a:gd name="T4" fmla="*/ 43 w 43"/>
                  <a:gd name="T5" fmla="*/ 92 h 98"/>
                  <a:gd name="T6" fmla="*/ 24 w 43"/>
                  <a:gd name="T7" fmla="*/ 98 h 98"/>
                  <a:gd name="T8" fmla="*/ 0 w 43"/>
                  <a:gd name="T9" fmla="*/ 6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98"/>
                  <a:gd name="T17" fmla="*/ 43 w 43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98">
                    <a:moveTo>
                      <a:pt x="0" y="6"/>
                    </a:moveTo>
                    <a:lnTo>
                      <a:pt x="18" y="0"/>
                    </a:lnTo>
                    <a:lnTo>
                      <a:pt x="43" y="92"/>
                    </a:lnTo>
                    <a:lnTo>
                      <a:pt x="24" y="98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95" name="Freeform 473"/>
              <p:cNvSpPr>
                <a:spLocks/>
              </p:cNvSpPr>
              <p:nvPr/>
            </p:nvSpPr>
            <p:spPr bwMode="auto">
              <a:xfrm>
                <a:off x="7999" y="6451"/>
                <a:ext cx="41" cy="98"/>
              </a:xfrm>
              <a:custGeom>
                <a:avLst/>
                <a:gdLst>
                  <a:gd name="T0" fmla="*/ 0 w 41"/>
                  <a:gd name="T1" fmla="*/ 6 h 98"/>
                  <a:gd name="T2" fmla="*/ 19 w 41"/>
                  <a:gd name="T3" fmla="*/ 0 h 98"/>
                  <a:gd name="T4" fmla="*/ 41 w 41"/>
                  <a:gd name="T5" fmla="*/ 95 h 98"/>
                  <a:gd name="T6" fmla="*/ 22 w 41"/>
                  <a:gd name="T7" fmla="*/ 98 h 98"/>
                  <a:gd name="T8" fmla="*/ 0 w 41"/>
                  <a:gd name="T9" fmla="*/ 6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98"/>
                  <a:gd name="T17" fmla="*/ 41 w 41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98">
                    <a:moveTo>
                      <a:pt x="0" y="6"/>
                    </a:moveTo>
                    <a:lnTo>
                      <a:pt x="19" y="0"/>
                    </a:lnTo>
                    <a:lnTo>
                      <a:pt x="41" y="95"/>
                    </a:lnTo>
                    <a:lnTo>
                      <a:pt x="22" y="98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96" name="Freeform 474"/>
              <p:cNvSpPr>
                <a:spLocks/>
              </p:cNvSpPr>
              <p:nvPr/>
            </p:nvSpPr>
            <p:spPr bwMode="auto">
              <a:xfrm>
                <a:off x="8021" y="6546"/>
                <a:ext cx="37" cy="98"/>
              </a:xfrm>
              <a:custGeom>
                <a:avLst/>
                <a:gdLst>
                  <a:gd name="T0" fmla="*/ 0 w 37"/>
                  <a:gd name="T1" fmla="*/ 3 h 98"/>
                  <a:gd name="T2" fmla="*/ 19 w 37"/>
                  <a:gd name="T3" fmla="*/ 0 h 98"/>
                  <a:gd name="T4" fmla="*/ 37 w 37"/>
                  <a:gd name="T5" fmla="*/ 95 h 98"/>
                  <a:gd name="T6" fmla="*/ 17 w 37"/>
                  <a:gd name="T7" fmla="*/ 98 h 98"/>
                  <a:gd name="T8" fmla="*/ 0 w 37"/>
                  <a:gd name="T9" fmla="*/ 3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98"/>
                  <a:gd name="T17" fmla="*/ 37 w 37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98">
                    <a:moveTo>
                      <a:pt x="0" y="3"/>
                    </a:moveTo>
                    <a:lnTo>
                      <a:pt x="19" y="0"/>
                    </a:lnTo>
                    <a:lnTo>
                      <a:pt x="37" y="95"/>
                    </a:lnTo>
                    <a:lnTo>
                      <a:pt x="17" y="98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97" name="Freeform 475"/>
              <p:cNvSpPr>
                <a:spLocks/>
              </p:cNvSpPr>
              <p:nvPr/>
            </p:nvSpPr>
            <p:spPr bwMode="auto">
              <a:xfrm>
                <a:off x="8038" y="6641"/>
                <a:ext cx="35" cy="100"/>
              </a:xfrm>
              <a:custGeom>
                <a:avLst/>
                <a:gdLst>
                  <a:gd name="T0" fmla="*/ 0 w 35"/>
                  <a:gd name="T1" fmla="*/ 3 h 100"/>
                  <a:gd name="T2" fmla="*/ 20 w 35"/>
                  <a:gd name="T3" fmla="*/ 0 h 100"/>
                  <a:gd name="T4" fmla="*/ 35 w 35"/>
                  <a:gd name="T5" fmla="*/ 97 h 100"/>
                  <a:gd name="T6" fmla="*/ 16 w 35"/>
                  <a:gd name="T7" fmla="*/ 100 h 100"/>
                  <a:gd name="T8" fmla="*/ 0 w 35"/>
                  <a:gd name="T9" fmla="*/ 3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100"/>
                  <a:gd name="T17" fmla="*/ 35 w 35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100">
                    <a:moveTo>
                      <a:pt x="0" y="3"/>
                    </a:moveTo>
                    <a:lnTo>
                      <a:pt x="20" y="0"/>
                    </a:lnTo>
                    <a:lnTo>
                      <a:pt x="35" y="97"/>
                    </a:lnTo>
                    <a:lnTo>
                      <a:pt x="16" y="10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98" name="Freeform 476"/>
              <p:cNvSpPr>
                <a:spLocks/>
              </p:cNvSpPr>
              <p:nvPr/>
            </p:nvSpPr>
            <p:spPr bwMode="auto">
              <a:xfrm>
                <a:off x="8054" y="6738"/>
                <a:ext cx="32" cy="101"/>
              </a:xfrm>
              <a:custGeom>
                <a:avLst/>
                <a:gdLst>
                  <a:gd name="T0" fmla="*/ 0 w 32"/>
                  <a:gd name="T1" fmla="*/ 3 h 101"/>
                  <a:gd name="T2" fmla="*/ 19 w 32"/>
                  <a:gd name="T3" fmla="*/ 0 h 101"/>
                  <a:gd name="T4" fmla="*/ 32 w 32"/>
                  <a:gd name="T5" fmla="*/ 98 h 101"/>
                  <a:gd name="T6" fmla="*/ 11 w 32"/>
                  <a:gd name="T7" fmla="*/ 101 h 101"/>
                  <a:gd name="T8" fmla="*/ 0 w 32"/>
                  <a:gd name="T9" fmla="*/ 3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101"/>
                  <a:gd name="T17" fmla="*/ 32 w 32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101">
                    <a:moveTo>
                      <a:pt x="0" y="3"/>
                    </a:moveTo>
                    <a:lnTo>
                      <a:pt x="19" y="0"/>
                    </a:lnTo>
                    <a:lnTo>
                      <a:pt x="32" y="98"/>
                    </a:lnTo>
                    <a:lnTo>
                      <a:pt x="11" y="10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99" name="Freeform 477"/>
              <p:cNvSpPr>
                <a:spLocks/>
              </p:cNvSpPr>
              <p:nvPr/>
            </p:nvSpPr>
            <p:spPr bwMode="auto">
              <a:xfrm>
                <a:off x="8065" y="6836"/>
                <a:ext cx="25" cy="52"/>
              </a:xfrm>
              <a:custGeom>
                <a:avLst/>
                <a:gdLst>
                  <a:gd name="T0" fmla="*/ 0 w 25"/>
                  <a:gd name="T1" fmla="*/ 3 h 52"/>
                  <a:gd name="T2" fmla="*/ 21 w 25"/>
                  <a:gd name="T3" fmla="*/ 0 h 52"/>
                  <a:gd name="T4" fmla="*/ 25 w 25"/>
                  <a:gd name="T5" fmla="*/ 50 h 52"/>
                  <a:gd name="T6" fmla="*/ 5 w 25"/>
                  <a:gd name="T7" fmla="*/ 52 h 52"/>
                  <a:gd name="T8" fmla="*/ 0 w 25"/>
                  <a:gd name="T9" fmla="*/ 3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2"/>
                  <a:gd name="T17" fmla="*/ 25 w 25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2">
                    <a:moveTo>
                      <a:pt x="0" y="3"/>
                    </a:moveTo>
                    <a:lnTo>
                      <a:pt x="21" y="0"/>
                    </a:lnTo>
                    <a:lnTo>
                      <a:pt x="25" y="50"/>
                    </a:lnTo>
                    <a:lnTo>
                      <a:pt x="5" y="5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00" name="Freeform 478"/>
              <p:cNvSpPr>
                <a:spLocks/>
              </p:cNvSpPr>
              <p:nvPr/>
            </p:nvSpPr>
            <p:spPr bwMode="auto">
              <a:xfrm>
                <a:off x="8070" y="6886"/>
                <a:ext cx="24" cy="52"/>
              </a:xfrm>
              <a:custGeom>
                <a:avLst/>
                <a:gdLst>
                  <a:gd name="T0" fmla="*/ 0 w 24"/>
                  <a:gd name="T1" fmla="*/ 2 h 52"/>
                  <a:gd name="T2" fmla="*/ 20 w 24"/>
                  <a:gd name="T3" fmla="*/ 0 h 52"/>
                  <a:gd name="T4" fmla="*/ 24 w 24"/>
                  <a:gd name="T5" fmla="*/ 51 h 52"/>
                  <a:gd name="T6" fmla="*/ 4 w 24"/>
                  <a:gd name="T7" fmla="*/ 52 h 52"/>
                  <a:gd name="T8" fmla="*/ 0 w 24"/>
                  <a:gd name="T9" fmla="*/ 2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52"/>
                  <a:gd name="T17" fmla="*/ 24 w 24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52">
                    <a:moveTo>
                      <a:pt x="0" y="2"/>
                    </a:moveTo>
                    <a:lnTo>
                      <a:pt x="20" y="0"/>
                    </a:lnTo>
                    <a:lnTo>
                      <a:pt x="24" y="51"/>
                    </a:lnTo>
                    <a:lnTo>
                      <a:pt x="4" y="5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01" name="Freeform 479"/>
              <p:cNvSpPr>
                <a:spLocks/>
              </p:cNvSpPr>
              <p:nvPr/>
            </p:nvSpPr>
            <p:spPr bwMode="auto">
              <a:xfrm>
                <a:off x="8074" y="6937"/>
                <a:ext cx="23" cy="51"/>
              </a:xfrm>
              <a:custGeom>
                <a:avLst/>
                <a:gdLst>
                  <a:gd name="T0" fmla="*/ 0 w 23"/>
                  <a:gd name="T1" fmla="*/ 1 h 51"/>
                  <a:gd name="T2" fmla="*/ 20 w 23"/>
                  <a:gd name="T3" fmla="*/ 0 h 51"/>
                  <a:gd name="T4" fmla="*/ 23 w 23"/>
                  <a:gd name="T5" fmla="*/ 50 h 51"/>
                  <a:gd name="T6" fmla="*/ 3 w 23"/>
                  <a:gd name="T7" fmla="*/ 51 h 51"/>
                  <a:gd name="T8" fmla="*/ 0 w 23"/>
                  <a:gd name="T9" fmla="*/ 1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51"/>
                  <a:gd name="T17" fmla="*/ 23 w 23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51">
                    <a:moveTo>
                      <a:pt x="0" y="1"/>
                    </a:moveTo>
                    <a:lnTo>
                      <a:pt x="20" y="0"/>
                    </a:lnTo>
                    <a:lnTo>
                      <a:pt x="23" y="50"/>
                    </a:lnTo>
                    <a:lnTo>
                      <a:pt x="3" y="5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02" name="Freeform 480"/>
              <p:cNvSpPr>
                <a:spLocks/>
              </p:cNvSpPr>
              <p:nvPr/>
            </p:nvSpPr>
            <p:spPr bwMode="auto">
              <a:xfrm>
                <a:off x="8077" y="6987"/>
                <a:ext cx="22" cy="52"/>
              </a:xfrm>
              <a:custGeom>
                <a:avLst/>
                <a:gdLst>
                  <a:gd name="T0" fmla="*/ 0 w 22"/>
                  <a:gd name="T1" fmla="*/ 1 h 52"/>
                  <a:gd name="T2" fmla="*/ 20 w 22"/>
                  <a:gd name="T3" fmla="*/ 0 h 52"/>
                  <a:gd name="T4" fmla="*/ 22 w 22"/>
                  <a:gd name="T5" fmla="*/ 52 h 52"/>
                  <a:gd name="T6" fmla="*/ 1 w 22"/>
                  <a:gd name="T7" fmla="*/ 52 h 52"/>
                  <a:gd name="T8" fmla="*/ 0 w 22"/>
                  <a:gd name="T9" fmla="*/ 1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52"/>
                  <a:gd name="T17" fmla="*/ 22 w 2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52">
                    <a:moveTo>
                      <a:pt x="0" y="1"/>
                    </a:moveTo>
                    <a:lnTo>
                      <a:pt x="20" y="0"/>
                    </a:lnTo>
                    <a:lnTo>
                      <a:pt x="22" y="52"/>
                    </a:lnTo>
                    <a:lnTo>
                      <a:pt x="1" y="5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03" name="Freeform 481"/>
              <p:cNvSpPr>
                <a:spLocks/>
              </p:cNvSpPr>
              <p:nvPr/>
            </p:nvSpPr>
            <p:spPr bwMode="auto">
              <a:xfrm>
                <a:off x="8078" y="7039"/>
                <a:ext cx="22" cy="52"/>
              </a:xfrm>
              <a:custGeom>
                <a:avLst/>
                <a:gdLst>
                  <a:gd name="T0" fmla="*/ 0 w 22"/>
                  <a:gd name="T1" fmla="*/ 0 h 52"/>
                  <a:gd name="T2" fmla="*/ 21 w 22"/>
                  <a:gd name="T3" fmla="*/ 0 h 52"/>
                  <a:gd name="T4" fmla="*/ 22 w 22"/>
                  <a:gd name="T5" fmla="*/ 52 h 52"/>
                  <a:gd name="T6" fmla="*/ 2 w 22"/>
                  <a:gd name="T7" fmla="*/ 52 h 52"/>
                  <a:gd name="T8" fmla="*/ 0 w 22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52"/>
                  <a:gd name="T17" fmla="*/ 22 w 2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52">
                    <a:moveTo>
                      <a:pt x="0" y="0"/>
                    </a:moveTo>
                    <a:lnTo>
                      <a:pt x="21" y="0"/>
                    </a:lnTo>
                    <a:lnTo>
                      <a:pt x="22" y="52"/>
                    </a:lnTo>
                    <a:lnTo>
                      <a:pt x="2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04" name="Freeform 482"/>
              <p:cNvSpPr>
                <a:spLocks/>
              </p:cNvSpPr>
              <p:nvPr/>
            </p:nvSpPr>
            <p:spPr bwMode="auto">
              <a:xfrm>
                <a:off x="8080" y="7091"/>
                <a:ext cx="20" cy="51"/>
              </a:xfrm>
              <a:custGeom>
                <a:avLst/>
                <a:gdLst>
                  <a:gd name="T0" fmla="*/ 0 w 20"/>
                  <a:gd name="T1" fmla="*/ 0 h 51"/>
                  <a:gd name="T2" fmla="*/ 20 w 20"/>
                  <a:gd name="T3" fmla="*/ 0 h 51"/>
                  <a:gd name="T4" fmla="*/ 20 w 20"/>
                  <a:gd name="T5" fmla="*/ 51 h 51"/>
                  <a:gd name="T6" fmla="*/ 1 w 20"/>
                  <a:gd name="T7" fmla="*/ 51 h 51"/>
                  <a:gd name="T8" fmla="*/ 0 w 20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51"/>
                  <a:gd name="T17" fmla="*/ 20 w 20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51">
                    <a:moveTo>
                      <a:pt x="0" y="0"/>
                    </a:moveTo>
                    <a:lnTo>
                      <a:pt x="20" y="0"/>
                    </a:lnTo>
                    <a:lnTo>
                      <a:pt x="20" y="51"/>
                    </a:lnTo>
                    <a:lnTo>
                      <a:pt x="1" y="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05" name="Freeform 483"/>
              <p:cNvSpPr>
                <a:spLocks/>
              </p:cNvSpPr>
              <p:nvPr/>
            </p:nvSpPr>
            <p:spPr bwMode="auto">
              <a:xfrm>
                <a:off x="8080" y="7142"/>
                <a:ext cx="20" cy="105"/>
              </a:xfrm>
              <a:custGeom>
                <a:avLst/>
                <a:gdLst>
                  <a:gd name="T0" fmla="*/ 1 w 20"/>
                  <a:gd name="T1" fmla="*/ 0 h 105"/>
                  <a:gd name="T2" fmla="*/ 20 w 20"/>
                  <a:gd name="T3" fmla="*/ 0 h 105"/>
                  <a:gd name="T4" fmla="*/ 20 w 20"/>
                  <a:gd name="T5" fmla="*/ 105 h 105"/>
                  <a:gd name="T6" fmla="*/ 0 w 20"/>
                  <a:gd name="T7" fmla="*/ 104 h 105"/>
                  <a:gd name="T8" fmla="*/ 1 w 20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05"/>
                  <a:gd name="T17" fmla="*/ 20 w 20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05">
                    <a:moveTo>
                      <a:pt x="1" y="0"/>
                    </a:moveTo>
                    <a:lnTo>
                      <a:pt x="20" y="0"/>
                    </a:lnTo>
                    <a:lnTo>
                      <a:pt x="20" y="105"/>
                    </a:lnTo>
                    <a:lnTo>
                      <a:pt x="0" y="10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06" name="Freeform 484"/>
              <p:cNvSpPr>
                <a:spLocks/>
              </p:cNvSpPr>
              <p:nvPr/>
            </p:nvSpPr>
            <p:spPr bwMode="auto">
              <a:xfrm>
                <a:off x="8076" y="7246"/>
                <a:ext cx="24" cy="105"/>
              </a:xfrm>
              <a:custGeom>
                <a:avLst/>
                <a:gdLst>
                  <a:gd name="T0" fmla="*/ 4 w 24"/>
                  <a:gd name="T1" fmla="*/ 0 h 105"/>
                  <a:gd name="T2" fmla="*/ 24 w 24"/>
                  <a:gd name="T3" fmla="*/ 1 h 105"/>
                  <a:gd name="T4" fmla="*/ 20 w 24"/>
                  <a:gd name="T5" fmla="*/ 105 h 105"/>
                  <a:gd name="T6" fmla="*/ 0 w 24"/>
                  <a:gd name="T7" fmla="*/ 104 h 105"/>
                  <a:gd name="T8" fmla="*/ 4 w 24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105"/>
                  <a:gd name="T17" fmla="*/ 24 w 24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105">
                    <a:moveTo>
                      <a:pt x="4" y="0"/>
                    </a:moveTo>
                    <a:lnTo>
                      <a:pt x="24" y="1"/>
                    </a:lnTo>
                    <a:lnTo>
                      <a:pt x="20" y="105"/>
                    </a:lnTo>
                    <a:lnTo>
                      <a:pt x="0" y="10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07" name="Freeform 485"/>
              <p:cNvSpPr>
                <a:spLocks/>
              </p:cNvSpPr>
              <p:nvPr/>
            </p:nvSpPr>
            <p:spPr bwMode="auto">
              <a:xfrm>
                <a:off x="8068" y="7350"/>
                <a:ext cx="28" cy="103"/>
              </a:xfrm>
              <a:custGeom>
                <a:avLst/>
                <a:gdLst>
                  <a:gd name="T0" fmla="*/ 8 w 28"/>
                  <a:gd name="T1" fmla="*/ 0 h 103"/>
                  <a:gd name="T2" fmla="*/ 28 w 28"/>
                  <a:gd name="T3" fmla="*/ 1 h 103"/>
                  <a:gd name="T4" fmla="*/ 20 w 28"/>
                  <a:gd name="T5" fmla="*/ 103 h 103"/>
                  <a:gd name="T6" fmla="*/ 0 w 28"/>
                  <a:gd name="T7" fmla="*/ 102 h 103"/>
                  <a:gd name="T8" fmla="*/ 8 w 28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103"/>
                  <a:gd name="T17" fmla="*/ 28 w 28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103">
                    <a:moveTo>
                      <a:pt x="8" y="0"/>
                    </a:moveTo>
                    <a:lnTo>
                      <a:pt x="28" y="1"/>
                    </a:lnTo>
                    <a:lnTo>
                      <a:pt x="20" y="103"/>
                    </a:lnTo>
                    <a:lnTo>
                      <a:pt x="0" y="10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08" name="Freeform 486"/>
              <p:cNvSpPr>
                <a:spLocks/>
              </p:cNvSpPr>
              <p:nvPr/>
            </p:nvSpPr>
            <p:spPr bwMode="auto">
              <a:xfrm>
                <a:off x="8060" y="7452"/>
                <a:ext cx="28" cy="105"/>
              </a:xfrm>
              <a:custGeom>
                <a:avLst/>
                <a:gdLst>
                  <a:gd name="T0" fmla="*/ 8 w 28"/>
                  <a:gd name="T1" fmla="*/ 0 h 105"/>
                  <a:gd name="T2" fmla="*/ 28 w 28"/>
                  <a:gd name="T3" fmla="*/ 1 h 105"/>
                  <a:gd name="T4" fmla="*/ 20 w 28"/>
                  <a:gd name="T5" fmla="*/ 105 h 105"/>
                  <a:gd name="T6" fmla="*/ 0 w 28"/>
                  <a:gd name="T7" fmla="*/ 102 h 105"/>
                  <a:gd name="T8" fmla="*/ 8 w 28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105"/>
                  <a:gd name="T17" fmla="*/ 28 w 28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105">
                    <a:moveTo>
                      <a:pt x="8" y="0"/>
                    </a:moveTo>
                    <a:lnTo>
                      <a:pt x="28" y="1"/>
                    </a:lnTo>
                    <a:lnTo>
                      <a:pt x="20" y="105"/>
                    </a:lnTo>
                    <a:lnTo>
                      <a:pt x="0" y="10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09" name="Freeform 487"/>
              <p:cNvSpPr>
                <a:spLocks/>
              </p:cNvSpPr>
              <p:nvPr/>
            </p:nvSpPr>
            <p:spPr bwMode="auto">
              <a:xfrm>
                <a:off x="8048" y="7554"/>
                <a:ext cx="32" cy="104"/>
              </a:xfrm>
              <a:custGeom>
                <a:avLst/>
                <a:gdLst>
                  <a:gd name="T0" fmla="*/ 12 w 32"/>
                  <a:gd name="T1" fmla="*/ 0 h 104"/>
                  <a:gd name="T2" fmla="*/ 32 w 32"/>
                  <a:gd name="T3" fmla="*/ 3 h 104"/>
                  <a:gd name="T4" fmla="*/ 20 w 32"/>
                  <a:gd name="T5" fmla="*/ 104 h 104"/>
                  <a:gd name="T6" fmla="*/ 0 w 32"/>
                  <a:gd name="T7" fmla="*/ 101 h 104"/>
                  <a:gd name="T8" fmla="*/ 12 w 32"/>
                  <a:gd name="T9" fmla="*/ 0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104"/>
                  <a:gd name="T17" fmla="*/ 32 w 32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104">
                    <a:moveTo>
                      <a:pt x="12" y="0"/>
                    </a:moveTo>
                    <a:lnTo>
                      <a:pt x="32" y="3"/>
                    </a:lnTo>
                    <a:lnTo>
                      <a:pt x="20" y="104"/>
                    </a:lnTo>
                    <a:lnTo>
                      <a:pt x="0" y="10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10" name="Freeform 488"/>
              <p:cNvSpPr>
                <a:spLocks/>
              </p:cNvSpPr>
              <p:nvPr/>
            </p:nvSpPr>
            <p:spPr bwMode="auto">
              <a:xfrm>
                <a:off x="8034" y="7655"/>
                <a:ext cx="34" cy="103"/>
              </a:xfrm>
              <a:custGeom>
                <a:avLst/>
                <a:gdLst>
                  <a:gd name="T0" fmla="*/ 14 w 34"/>
                  <a:gd name="T1" fmla="*/ 0 h 103"/>
                  <a:gd name="T2" fmla="*/ 34 w 34"/>
                  <a:gd name="T3" fmla="*/ 3 h 103"/>
                  <a:gd name="T4" fmla="*/ 20 w 34"/>
                  <a:gd name="T5" fmla="*/ 103 h 103"/>
                  <a:gd name="T6" fmla="*/ 0 w 34"/>
                  <a:gd name="T7" fmla="*/ 101 h 103"/>
                  <a:gd name="T8" fmla="*/ 14 w 34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03"/>
                  <a:gd name="T17" fmla="*/ 34 w 34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03">
                    <a:moveTo>
                      <a:pt x="14" y="0"/>
                    </a:moveTo>
                    <a:lnTo>
                      <a:pt x="34" y="3"/>
                    </a:lnTo>
                    <a:lnTo>
                      <a:pt x="20" y="103"/>
                    </a:lnTo>
                    <a:lnTo>
                      <a:pt x="0" y="10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11" name="Freeform 489"/>
              <p:cNvSpPr>
                <a:spLocks/>
              </p:cNvSpPr>
              <p:nvPr/>
            </p:nvSpPr>
            <p:spPr bwMode="auto">
              <a:xfrm>
                <a:off x="8018" y="7756"/>
                <a:ext cx="36" cy="103"/>
              </a:xfrm>
              <a:custGeom>
                <a:avLst/>
                <a:gdLst>
                  <a:gd name="T0" fmla="*/ 16 w 36"/>
                  <a:gd name="T1" fmla="*/ 0 h 103"/>
                  <a:gd name="T2" fmla="*/ 36 w 36"/>
                  <a:gd name="T3" fmla="*/ 2 h 103"/>
                  <a:gd name="T4" fmla="*/ 20 w 36"/>
                  <a:gd name="T5" fmla="*/ 103 h 103"/>
                  <a:gd name="T6" fmla="*/ 0 w 36"/>
                  <a:gd name="T7" fmla="*/ 99 h 103"/>
                  <a:gd name="T8" fmla="*/ 16 w 36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103"/>
                  <a:gd name="T17" fmla="*/ 36 w 36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103">
                    <a:moveTo>
                      <a:pt x="16" y="0"/>
                    </a:moveTo>
                    <a:lnTo>
                      <a:pt x="36" y="2"/>
                    </a:lnTo>
                    <a:lnTo>
                      <a:pt x="20" y="103"/>
                    </a:lnTo>
                    <a:lnTo>
                      <a:pt x="0" y="99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12" name="Freeform 490"/>
              <p:cNvSpPr>
                <a:spLocks/>
              </p:cNvSpPr>
              <p:nvPr/>
            </p:nvSpPr>
            <p:spPr bwMode="auto">
              <a:xfrm>
                <a:off x="7999" y="7855"/>
                <a:ext cx="39" cy="104"/>
              </a:xfrm>
              <a:custGeom>
                <a:avLst/>
                <a:gdLst>
                  <a:gd name="T0" fmla="*/ 19 w 39"/>
                  <a:gd name="T1" fmla="*/ 0 h 104"/>
                  <a:gd name="T2" fmla="*/ 39 w 39"/>
                  <a:gd name="T3" fmla="*/ 4 h 104"/>
                  <a:gd name="T4" fmla="*/ 19 w 39"/>
                  <a:gd name="T5" fmla="*/ 104 h 104"/>
                  <a:gd name="T6" fmla="*/ 0 w 39"/>
                  <a:gd name="T7" fmla="*/ 99 h 104"/>
                  <a:gd name="T8" fmla="*/ 19 w 39"/>
                  <a:gd name="T9" fmla="*/ 0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104"/>
                  <a:gd name="T17" fmla="*/ 39 w 39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104">
                    <a:moveTo>
                      <a:pt x="19" y="0"/>
                    </a:moveTo>
                    <a:lnTo>
                      <a:pt x="39" y="4"/>
                    </a:lnTo>
                    <a:lnTo>
                      <a:pt x="19" y="104"/>
                    </a:lnTo>
                    <a:lnTo>
                      <a:pt x="0" y="9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13" name="Freeform 491"/>
              <p:cNvSpPr>
                <a:spLocks/>
              </p:cNvSpPr>
              <p:nvPr/>
            </p:nvSpPr>
            <p:spPr bwMode="auto">
              <a:xfrm>
                <a:off x="7978" y="7954"/>
                <a:ext cx="40" cy="102"/>
              </a:xfrm>
              <a:custGeom>
                <a:avLst/>
                <a:gdLst>
                  <a:gd name="T0" fmla="*/ 21 w 40"/>
                  <a:gd name="T1" fmla="*/ 0 h 102"/>
                  <a:gd name="T2" fmla="*/ 40 w 40"/>
                  <a:gd name="T3" fmla="*/ 5 h 102"/>
                  <a:gd name="T4" fmla="*/ 18 w 40"/>
                  <a:gd name="T5" fmla="*/ 102 h 102"/>
                  <a:gd name="T6" fmla="*/ 0 w 40"/>
                  <a:gd name="T7" fmla="*/ 98 h 102"/>
                  <a:gd name="T8" fmla="*/ 21 w 40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102"/>
                  <a:gd name="T17" fmla="*/ 40 w 40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102">
                    <a:moveTo>
                      <a:pt x="21" y="0"/>
                    </a:moveTo>
                    <a:lnTo>
                      <a:pt x="40" y="5"/>
                    </a:lnTo>
                    <a:lnTo>
                      <a:pt x="18" y="102"/>
                    </a:lnTo>
                    <a:lnTo>
                      <a:pt x="0" y="98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14" name="Freeform 492"/>
              <p:cNvSpPr>
                <a:spLocks/>
              </p:cNvSpPr>
              <p:nvPr/>
            </p:nvSpPr>
            <p:spPr bwMode="auto">
              <a:xfrm>
                <a:off x="7955" y="8052"/>
                <a:ext cx="41" cy="102"/>
              </a:xfrm>
              <a:custGeom>
                <a:avLst/>
                <a:gdLst>
                  <a:gd name="T0" fmla="*/ 23 w 41"/>
                  <a:gd name="T1" fmla="*/ 0 h 102"/>
                  <a:gd name="T2" fmla="*/ 41 w 41"/>
                  <a:gd name="T3" fmla="*/ 4 h 102"/>
                  <a:gd name="T4" fmla="*/ 18 w 41"/>
                  <a:gd name="T5" fmla="*/ 102 h 102"/>
                  <a:gd name="T6" fmla="*/ 0 w 41"/>
                  <a:gd name="T7" fmla="*/ 97 h 102"/>
                  <a:gd name="T8" fmla="*/ 23 w 41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102"/>
                  <a:gd name="T17" fmla="*/ 41 w 41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102">
                    <a:moveTo>
                      <a:pt x="23" y="0"/>
                    </a:moveTo>
                    <a:lnTo>
                      <a:pt x="41" y="4"/>
                    </a:lnTo>
                    <a:lnTo>
                      <a:pt x="18" y="102"/>
                    </a:lnTo>
                    <a:lnTo>
                      <a:pt x="0" y="97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15" name="Freeform 493"/>
              <p:cNvSpPr>
                <a:spLocks/>
              </p:cNvSpPr>
              <p:nvPr/>
            </p:nvSpPr>
            <p:spPr bwMode="auto">
              <a:xfrm>
                <a:off x="7927" y="8149"/>
                <a:ext cx="46" cy="102"/>
              </a:xfrm>
              <a:custGeom>
                <a:avLst/>
                <a:gdLst>
                  <a:gd name="T0" fmla="*/ 28 w 46"/>
                  <a:gd name="T1" fmla="*/ 0 h 102"/>
                  <a:gd name="T2" fmla="*/ 46 w 46"/>
                  <a:gd name="T3" fmla="*/ 5 h 102"/>
                  <a:gd name="T4" fmla="*/ 20 w 46"/>
                  <a:gd name="T5" fmla="*/ 102 h 102"/>
                  <a:gd name="T6" fmla="*/ 0 w 46"/>
                  <a:gd name="T7" fmla="*/ 96 h 102"/>
                  <a:gd name="T8" fmla="*/ 28 w 46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102"/>
                  <a:gd name="T17" fmla="*/ 46 w 46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102">
                    <a:moveTo>
                      <a:pt x="28" y="0"/>
                    </a:moveTo>
                    <a:lnTo>
                      <a:pt x="46" y="5"/>
                    </a:lnTo>
                    <a:lnTo>
                      <a:pt x="20" y="102"/>
                    </a:lnTo>
                    <a:lnTo>
                      <a:pt x="0" y="9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16" name="Freeform 494"/>
              <p:cNvSpPr>
                <a:spLocks/>
              </p:cNvSpPr>
              <p:nvPr/>
            </p:nvSpPr>
            <p:spPr bwMode="auto">
              <a:xfrm>
                <a:off x="7900" y="8245"/>
                <a:ext cx="47" cy="101"/>
              </a:xfrm>
              <a:custGeom>
                <a:avLst/>
                <a:gdLst>
                  <a:gd name="T0" fmla="*/ 27 w 47"/>
                  <a:gd name="T1" fmla="*/ 0 h 101"/>
                  <a:gd name="T2" fmla="*/ 47 w 47"/>
                  <a:gd name="T3" fmla="*/ 6 h 101"/>
                  <a:gd name="T4" fmla="*/ 19 w 47"/>
                  <a:gd name="T5" fmla="*/ 101 h 101"/>
                  <a:gd name="T6" fmla="*/ 0 w 47"/>
                  <a:gd name="T7" fmla="*/ 95 h 101"/>
                  <a:gd name="T8" fmla="*/ 27 w 4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101"/>
                  <a:gd name="T17" fmla="*/ 47 w 4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101">
                    <a:moveTo>
                      <a:pt x="27" y="0"/>
                    </a:moveTo>
                    <a:lnTo>
                      <a:pt x="47" y="6"/>
                    </a:lnTo>
                    <a:lnTo>
                      <a:pt x="19" y="101"/>
                    </a:lnTo>
                    <a:lnTo>
                      <a:pt x="0" y="95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17" name="Freeform 495"/>
              <p:cNvSpPr>
                <a:spLocks/>
              </p:cNvSpPr>
              <p:nvPr/>
            </p:nvSpPr>
            <p:spPr bwMode="auto">
              <a:xfrm>
                <a:off x="7870" y="8340"/>
                <a:ext cx="49" cy="101"/>
              </a:xfrm>
              <a:custGeom>
                <a:avLst/>
                <a:gdLst>
                  <a:gd name="T0" fmla="*/ 30 w 49"/>
                  <a:gd name="T1" fmla="*/ 0 h 101"/>
                  <a:gd name="T2" fmla="*/ 49 w 49"/>
                  <a:gd name="T3" fmla="*/ 6 h 101"/>
                  <a:gd name="T4" fmla="*/ 18 w 49"/>
                  <a:gd name="T5" fmla="*/ 101 h 101"/>
                  <a:gd name="T6" fmla="*/ 0 w 49"/>
                  <a:gd name="T7" fmla="*/ 95 h 101"/>
                  <a:gd name="T8" fmla="*/ 30 w 49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101"/>
                  <a:gd name="T17" fmla="*/ 49 w 49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101">
                    <a:moveTo>
                      <a:pt x="30" y="0"/>
                    </a:moveTo>
                    <a:lnTo>
                      <a:pt x="49" y="6"/>
                    </a:lnTo>
                    <a:lnTo>
                      <a:pt x="18" y="101"/>
                    </a:lnTo>
                    <a:lnTo>
                      <a:pt x="0" y="9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18" name="Freeform 496"/>
              <p:cNvSpPr>
                <a:spLocks/>
              </p:cNvSpPr>
              <p:nvPr/>
            </p:nvSpPr>
            <p:spPr bwMode="auto">
              <a:xfrm>
                <a:off x="7836" y="8435"/>
                <a:ext cx="52" cy="99"/>
              </a:xfrm>
              <a:custGeom>
                <a:avLst/>
                <a:gdLst>
                  <a:gd name="T0" fmla="*/ 34 w 52"/>
                  <a:gd name="T1" fmla="*/ 0 h 99"/>
                  <a:gd name="T2" fmla="*/ 52 w 52"/>
                  <a:gd name="T3" fmla="*/ 6 h 99"/>
                  <a:gd name="T4" fmla="*/ 19 w 52"/>
                  <a:gd name="T5" fmla="*/ 99 h 99"/>
                  <a:gd name="T6" fmla="*/ 0 w 52"/>
                  <a:gd name="T7" fmla="*/ 92 h 99"/>
                  <a:gd name="T8" fmla="*/ 34 w 52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99"/>
                  <a:gd name="T17" fmla="*/ 52 w 52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99">
                    <a:moveTo>
                      <a:pt x="34" y="0"/>
                    </a:moveTo>
                    <a:lnTo>
                      <a:pt x="52" y="6"/>
                    </a:lnTo>
                    <a:lnTo>
                      <a:pt x="19" y="99"/>
                    </a:lnTo>
                    <a:lnTo>
                      <a:pt x="0" y="92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19" name="Freeform 497"/>
              <p:cNvSpPr>
                <a:spLocks/>
              </p:cNvSpPr>
              <p:nvPr/>
            </p:nvSpPr>
            <p:spPr bwMode="auto">
              <a:xfrm>
                <a:off x="7800" y="8527"/>
                <a:ext cx="55" cy="99"/>
              </a:xfrm>
              <a:custGeom>
                <a:avLst/>
                <a:gdLst>
                  <a:gd name="T0" fmla="*/ 36 w 55"/>
                  <a:gd name="T1" fmla="*/ 0 h 99"/>
                  <a:gd name="T2" fmla="*/ 55 w 55"/>
                  <a:gd name="T3" fmla="*/ 7 h 99"/>
                  <a:gd name="T4" fmla="*/ 19 w 55"/>
                  <a:gd name="T5" fmla="*/ 99 h 99"/>
                  <a:gd name="T6" fmla="*/ 0 w 55"/>
                  <a:gd name="T7" fmla="*/ 92 h 99"/>
                  <a:gd name="T8" fmla="*/ 36 w 55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9"/>
                  <a:gd name="T17" fmla="*/ 55 w 55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9">
                    <a:moveTo>
                      <a:pt x="36" y="0"/>
                    </a:moveTo>
                    <a:lnTo>
                      <a:pt x="55" y="7"/>
                    </a:lnTo>
                    <a:lnTo>
                      <a:pt x="19" y="99"/>
                    </a:lnTo>
                    <a:lnTo>
                      <a:pt x="0" y="92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20" name="Freeform 498"/>
              <p:cNvSpPr>
                <a:spLocks/>
              </p:cNvSpPr>
              <p:nvPr/>
            </p:nvSpPr>
            <p:spPr bwMode="auto">
              <a:xfrm>
                <a:off x="7764" y="8619"/>
                <a:ext cx="55" cy="100"/>
              </a:xfrm>
              <a:custGeom>
                <a:avLst/>
                <a:gdLst>
                  <a:gd name="T0" fmla="*/ 36 w 55"/>
                  <a:gd name="T1" fmla="*/ 0 h 100"/>
                  <a:gd name="T2" fmla="*/ 55 w 55"/>
                  <a:gd name="T3" fmla="*/ 7 h 100"/>
                  <a:gd name="T4" fmla="*/ 18 w 55"/>
                  <a:gd name="T5" fmla="*/ 100 h 100"/>
                  <a:gd name="T6" fmla="*/ 0 w 55"/>
                  <a:gd name="T7" fmla="*/ 91 h 100"/>
                  <a:gd name="T8" fmla="*/ 36 w 55"/>
                  <a:gd name="T9" fmla="*/ 0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100"/>
                  <a:gd name="T17" fmla="*/ 55 w 55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100">
                    <a:moveTo>
                      <a:pt x="36" y="0"/>
                    </a:moveTo>
                    <a:lnTo>
                      <a:pt x="55" y="7"/>
                    </a:lnTo>
                    <a:lnTo>
                      <a:pt x="18" y="100"/>
                    </a:lnTo>
                    <a:lnTo>
                      <a:pt x="0" y="9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21" name="Freeform 499"/>
              <p:cNvSpPr>
                <a:spLocks/>
              </p:cNvSpPr>
              <p:nvPr/>
            </p:nvSpPr>
            <p:spPr bwMode="auto">
              <a:xfrm>
                <a:off x="7724" y="8710"/>
                <a:ext cx="58" cy="98"/>
              </a:xfrm>
              <a:custGeom>
                <a:avLst/>
                <a:gdLst>
                  <a:gd name="T0" fmla="*/ 40 w 58"/>
                  <a:gd name="T1" fmla="*/ 0 h 98"/>
                  <a:gd name="T2" fmla="*/ 58 w 58"/>
                  <a:gd name="T3" fmla="*/ 9 h 98"/>
                  <a:gd name="T4" fmla="*/ 19 w 58"/>
                  <a:gd name="T5" fmla="*/ 98 h 98"/>
                  <a:gd name="T6" fmla="*/ 0 w 58"/>
                  <a:gd name="T7" fmla="*/ 91 h 98"/>
                  <a:gd name="T8" fmla="*/ 40 w 58"/>
                  <a:gd name="T9" fmla="*/ 0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40" y="0"/>
                    </a:moveTo>
                    <a:lnTo>
                      <a:pt x="58" y="9"/>
                    </a:lnTo>
                    <a:lnTo>
                      <a:pt x="19" y="98"/>
                    </a:lnTo>
                    <a:lnTo>
                      <a:pt x="0" y="91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22" name="Freeform 500"/>
              <p:cNvSpPr>
                <a:spLocks/>
              </p:cNvSpPr>
              <p:nvPr/>
            </p:nvSpPr>
            <p:spPr bwMode="auto">
              <a:xfrm>
                <a:off x="7684" y="8801"/>
                <a:ext cx="59" cy="96"/>
              </a:xfrm>
              <a:custGeom>
                <a:avLst/>
                <a:gdLst>
                  <a:gd name="T0" fmla="*/ 40 w 59"/>
                  <a:gd name="T1" fmla="*/ 0 h 96"/>
                  <a:gd name="T2" fmla="*/ 59 w 59"/>
                  <a:gd name="T3" fmla="*/ 7 h 96"/>
                  <a:gd name="T4" fmla="*/ 17 w 59"/>
                  <a:gd name="T5" fmla="*/ 96 h 96"/>
                  <a:gd name="T6" fmla="*/ 0 w 59"/>
                  <a:gd name="T7" fmla="*/ 87 h 96"/>
                  <a:gd name="T8" fmla="*/ 40 w 59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6"/>
                  <a:gd name="T17" fmla="*/ 59 w 59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6">
                    <a:moveTo>
                      <a:pt x="40" y="0"/>
                    </a:moveTo>
                    <a:lnTo>
                      <a:pt x="59" y="7"/>
                    </a:lnTo>
                    <a:lnTo>
                      <a:pt x="17" y="96"/>
                    </a:lnTo>
                    <a:lnTo>
                      <a:pt x="0" y="87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23" name="Freeform 501"/>
              <p:cNvSpPr>
                <a:spLocks/>
              </p:cNvSpPr>
              <p:nvPr/>
            </p:nvSpPr>
            <p:spPr bwMode="auto">
              <a:xfrm>
                <a:off x="7639" y="8888"/>
                <a:ext cx="62" cy="97"/>
              </a:xfrm>
              <a:custGeom>
                <a:avLst/>
                <a:gdLst>
                  <a:gd name="T0" fmla="*/ 45 w 62"/>
                  <a:gd name="T1" fmla="*/ 0 h 97"/>
                  <a:gd name="T2" fmla="*/ 62 w 62"/>
                  <a:gd name="T3" fmla="*/ 9 h 97"/>
                  <a:gd name="T4" fmla="*/ 19 w 62"/>
                  <a:gd name="T5" fmla="*/ 97 h 97"/>
                  <a:gd name="T6" fmla="*/ 0 w 62"/>
                  <a:gd name="T7" fmla="*/ 88 h 97"/>
                  <a:gd name="T8" fmla="*/ 45 w 62"/>
                  <a:gd name="T9" fmla="*/ 0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97"/>
                  <a:gd name="T17" fmla="*/ 62 w 62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97">
                    <a:moveTo>
                      <a:pt x="45" y="0"/>
                    </a:moveTo>
                    <a:lnTo>
                      <a:pt x="62" y="9"/>
                    </a:lnTo>
                    <a:lnTo>
                      <a:pt x="19" y="97"/>
                    </a:lnTo>
                    <a:lnTo>
                      <a:pt x="0" y="8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24" name="Freeform 502"/>
              <p:cNvSpPr>
                <a:spLocks/>
              </p:cNvSpPr>
              <p:nvPr/>
            </p:nvSpPr>
            <p:spPr bwMode="auto">
              <a:xfrm>
                <a:off x="7594" y="8976"/>
                <a:ext cx="64" cy="97"/>
              </a:xfrm>
              <a:custGeom>
                <a:avLst/>
                <a:gdLst>
                  <a:gd name="T0" fmla="*/ 45 w 64"/>
                  <a:gd name="T1" fmla="*/ 0 h 97"/>
                  <a:gd name="T2" fmla="*/ 64 w 64"/>
                  <a:gd name="T3" fmla="*/ 9 h 97"/>
                  <a:gd name="T4" fmla="*/ 18 w 64"/>
                  <a:gd name="T5" fmla="*/ 97 h 97"/>
                  <a:gd name="T6" fmla="*/ 0 w 64"/>
                  <a:gd name="T7" fmla="*/ 87 h 97"/>
                  <a:gd name="T8" fmla="*/ 45 w 64"/>
                  <a:gd name="T9" fmla="*/ 0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97"/>
                  <a:gd name="T17" fmla="*/ 64 w 64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97">
                    <a:moveTo>
                      <a:pt x="45" y="0"/>
                    </a:moveTo>
                    <a:lnTo>
                      <a:pt x="64" y="9"/>
                    </a:lnTo>
                    <a:lnTo>
                      <a:pt x="18" y="97"/>
                    </a:lnTo>
                    <a:lnTo>
                      <a:pt x="0" y="8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25" name="Freeform 503"/>
              <p:cNvSpPr>
                <a:spLocks/>
              </p:cNvSpPr>
              <p:nvPr/>
            </p:nvSpPr>
            <p:spPr bwMode="auto">
              <a:xfrm>
                <a:off x="7547" y="9063"/>
                <a:ext cx="65" cy="95"/>
              </a:xfrm>
              <a:custGeom>
                <a:avLst/>
                <a:gdLst>
                  <a:gd name="T0" fmla="*/ 47 w 65"/>
                  <a:gd name="T1" fmla="*/ 0 h 95"/>
                  <a:gd name="T2" fmla="*/ 65 w 65"/>
                  <a:gd name="T3" fmla="*/ 10 h 95"/>
                  <a:gd name="T4" fmla="*/ 17 w 65"/>
                  <a:gd name="T5" fmla="*/ 95 h 95"/>
                  <a:gd name="T6" fmla="*/ 0 w 65"/>
                  <a:gd name="T7" fmla="*/ 84 h 95"/>
                  <a:gd name="T8" fmla="*/ 47 w 65"/>
                  <a:gd name="T9" fmla="*/ 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95"/>
                  <a:gd name="T17" fmla="*/ 65 w 65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95">
                    <a:moveTo>
                      <a:pt x="47" y="0"/>
                    </a:moveTo>
                    <a:lnTo>
                      <a:pt x="65" y="10"/>
                    </a:lnTo>
                    <a:lnTo>
                      <a:pt x="17" y="95"/>
                    </a:lnTo>
                    <a:lnTo>
                      <a:pt x="0" y="84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26" name="Freeform 504"/>
              <p:cNvSpPr>
                <a:spLocks/>
              </p:cNvSpPr>
              <p:nvPr/>
            </p:nvSpPr>
            <p:spPr bwMode="auto">
              <a:xfrm>
                <a:off x="7497" y="9147"/>
                <a:ext cx="67" cy="94"/>
              </a:xfrm>
              <a:custGeom>
                <a:avLst/>
                <a:gdLst>
                  <a:gd name="T0" fmla="*/ 50 w 67"/>
                  <a:gd name="T1" fmla="*/ 0 h 94"/>
                  <a:gd name="T2" fmla="*/ 67 w 67"/>
                  <a:gd name="T3" fmla="*/ 11 h 94"/>
                  <a:gd name="T4" fmla="*/ 17 w 67"/>
                  <a:gd name="T5" fmla="*/ 94 h 94"/>
                  <a:gd name="T6" fmla="*/ 0 w 67"/>
                  <a:gd name="T7" fmla="*/ 84 h 94"/>
                  <a:gd name="T8" fmla="*/ 50 w 67"/>
                  <a:gd name="T9" fmla="*/ 0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4"/>
                  <a:gd name="T17" fmla="*/ 67 w 67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4">
                    <a:moveTo>
                      <a:pt x="50" y="0"/>
                    </a:moveTo>
                    <a:lnTo>
                      <a:pt x="67" y="11"/>
                    </a:lnTo>
                    <a:lnTo>
                      <a:pt x="17" y="94"/>
                    </a:lnTo>
                    <a:lnTo>
                      <a:pt x="0" y="8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27" name="Freeform 505"/>
              <p:cNvSpPr>
                <a:spLocks/>
              </p:cNvSpPr>
              <p:nvPr/>
            </p:nvSpPr>
            <p:spPr bwMode="auto">
              <a:xfrm>
                <a:off x="7446" y="9231"/>
                <a:ext cx="68" cy="94"/>
              </a:xfrm>
              <a:custGeom>
                <a:avLst/>
                <a:gdLst>
                  <a:gd name="T0" fmla="*/ 51 w 68"/>
                  <a:gd name="T1" fmla="*/ 0 h 94"/>
                  <a:gd name="T2" fmla="*/ 68 w 68"/>
                  <a:gd name="T3" fmla="*/ 10 h 94"/>
                  <a:gd name="T4" fmla="*/ 16 w 68"/>
                  <a:gd name="T5" fmla="*/ 94 h 94"/>
                  <a:gd name="T6" fmla="*/ 0 w 68"/>
                  <a:gd name="T7" fmla="*/ 82 h 94"/>
                  <a:gd name="T8" fmla="*/ 51 w 68"/>
                  <a:gd name="T9" fmla="*/ 0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"/>
                  <a:gd name="T16" fmla="*/ 0 h 94"/>
                  <a:gd name="T17" fmla="*/ 68 w 68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" h="94">
                    <a:moveTo>
                      <a:pt x="51" y="0"/>
                    </a:moveTo>
                    <a:lnTo>
                      <a:pt x="68" y="10"/>
                    </a:lnTo>
                    <a:lnTo>
                      <a:pt x="16" y="94"/>
                    </a:lnTo>
                    <a:lnTo>
                      <a:pt x="0" y="82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28" name="Freeform 506"/>
              <p:cNvSpPr>
                <a:spLocks/>
              </p:cNvSpPr>
              <p:nvPr/>
            </p:nvSpPr>
            <p:spPr bwMode="auto">
              <a:xfrm>
                <a:off x="7393" y="9313"/>
                <a:ext cx="69" cy="92"/>
              </a:xfrm>
              <a:custGeom>
                <a:avLst/>
                <a:gdLst>
                  <a:gd name="T0" fmla="*/ 53 w 69"/>
                  <a:gd name="T1" fmla="*/ 0 h 92"/>
                  <a:gd name="T2" fmla="*/ 69 w 69"/>
                  <a:gd name="T3" fmla="*/ 12 h 92"/>
                  <a:gd name="T4" fmla="*/ 16 w 69"/>
                  <a:gd name="T5" fmla="*/ 92 h 92"/>
                  <a:gd name="T6" fmla="*/ 0 w 69"/>
                  <a:gd name="T7" fmla="*/ 82 h 92"/>
                  <a:gd name="T8" fmla="*/ 53 w 69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92"/>
                  <a:gd name="T17" fmla="*/ 69 w 69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92">
                    <a:moveTo>
                      <a:pt x="53" y="0"/>
                    </a:moveTo>
                    <a:lnTo>
                      <a:pt x="69" y="12"/>
                    </a:lnTo>
                    <a:lnTo>
                      <a:pt x="16" y="92"/>
                    </a:lnTo>
                    <a:lnTo>
                      <a:pt x="0" y="8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29" name="Freeform 507"/>
              <p:cNvSpPr>
                <a:spLocks/>
              </p:cNvSpPr>
              <p:nvPr/>
            </p:nvSpPr>
            <p:spPr bwMode="auto">
              <a:xfrm>
                <a:off x="7337" y="9395"/>
                <a:ext cx="72" cy="91"/>
              </a:xfrm>
              <a:custGeom>
                <a:avLst/>
                <a:gdLst>
                  <a:gd name="T0" fmla="*/ 56 w 72"/>
                  <a:gd name="T1" fmla="*/ 0 h 91"/>
                  <a:gd name="T2" fmla="*/ 72 w 72"/>
                  <a:gd name="T3" fmla="*/ 10 h 91"/>
                  <a:gd name="T4" fmla="*/ 17 w 72"/>
                  <a:gd name="T5" fmla="*/ 91 h 91"/>
                  <a:gd name="T6" fmla="*/ 0 w 72"/>
                  <a:gd name="T7" fmla="*/ 79 h 91"/>
                  <a:gd name="T8" fmla="*/ 56 w 72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91"/>
                  <a:gd name="T17" fmla="*/ 72 w 72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91">
                    <a:moveTo>
                      <a:pt x="56" y="0"/>
                    </a:moveTo>
                    <a:lnTo>
                      <a:pt x="72" y="10"/>
                    </a:lnTo>
                    <a:lnTo>
                      <a:pt x="17" y="91"/>
                    </a:lnTo>
                    <a:lnTo>
                      <a:pt x="0" y="7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30" name="Freeform 508"/>
              <p:cNvSpPr>
                <a:spLocks/>
              </p:cNvSpPr>
              <p:nvPr/>
            </p:nvSpPr>
            <p:spPr bwMode="auto">
              <a:xfrm>
                <a:off x="7280" y="9474"/>
                <a:ext cx="74" cy="91"/>
              </a:xfrm>
              <a:custGeom>
                <a:avLst/>
                <a:gdLst>
                  <a:gd name="T0" fmla="*/ 57 w 74"/>
                  <a:gd name="T1" fmla="*/ 0 h 91"/>
                  <a:gd name="T2" fmla="*/ 74 w 74"/>
                  <a:gd name="T3" fmla="*/ 12 h 91"/>
                  <a:gd name="T4" fmla="*/ 16 w 74"/>
                  <a:gd name="T5" fmla="*/ 91 h 91"/>
                  <a:gd name="T6" fmla="*/ 0 w 74"/>
                  <a:gd name="T7" fmla="*/ 78 h 91"/>
                  <a:gd name="T8" fmla="*/ 57 w 74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91"/>
                  <a:gd name="T17" fmla="*/ 74 w 74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91">
                    <a:moveTo>
                      <a:pt x="57" y="0"/>
                    </a:moveTo>
                    <a:lnTo>
                      <a:pt x="74" y="12"/>
                    </a:lnTo>
                    <a:lnTo>
                      <a:pt x="16" y="91"/>
                    </a:lnTo>
                    <a:lnTo>
                      <a:pt x="0" y="78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31" name="Freeform 509"/>
              <p:cNvSpPr>
                <a:spLocks/>
              </p:cNvSpPr>
              <p:nvPr/>
            </p:nvSpPr>
            <p:spPr bwMode="auto">
              <a:xfrm>
                <a:off x="7221" y="9552"/>
                <a:ext cx="75" cy="89"/>
              </a:xfrm>
              <a:custGeom>
                <a:avLst/>
                <a:gdLst>
                  <a:gd name="T0" fmla="*/ 59 w 75"/>
                  <a:gd name="T1" fmla="*/ 0 h 89"/>
                  <a:gd name="T2" fmla="*/ 75 w 75"/>
                  <a:gd name="T3" fmla="*/ 13 h 89"/>
                  <a:gd name="T4" fmla="*/ 16 w 75"/>
                  <a:gd name="T5" fmla="*/ 89 h 89"/>
                  <a:gd name="T6" fmla="*/ 0 w 75"/>
                  <a:gd name="T7" fmla="*/ 78 h 89"/>
                  <a:gd name="T8" fmla="*/ 59 w 75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89"/>
                  <a:gd name="T17" fmla="*/ 75 w 75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89">
                    <a:moveTo>
                      <a:pt x="59" y="0"/>
                    </a:moveTo>
                    <a:lnTo>
                      <a:pt x="75" y="13"/>
                    </a:lnTo>
                    <a:lnTo>
                      <a:pt x="16" y="89"/>
                    </a:lnTo>
                    <a:lnTo>
                      <a:pt x="0" y="78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32" name="Freeform 510"/>
              <p:cNvSpPr>
                <a:spLocks/>
              </p:cNvSpPr>
              <p:nvPr/>
            </p:nvSpPr>
            <p:spPr bwMode="auto">
              <a:xfrm>
                <a:off x="7161" y="9630"/>
                <a:ext cx="76" cy="87"/>
              </a:xfrm>
              <a:custGeom>
                <a:avLst/>
                <a:gdLst>
                  <a:gd name="T0" fmla="*/ 60 w 76"/>
                  <a:gd name="T1" fmla="*/ 0 h 87"/>
                  <a:gd name="T2" fmla="*/ 76 w 76"/>
                  <a:gd name="T3" fmla="*/ 11 h 87"/>
                  <a:gd name="T4" fmla="*/ 14 w 76"/>
                  <a:gd name="T5" fmla="*/ 87 h 87"/>
                  <a:gd name="T6" fmla="*/ 0 w 76"/>
                  <a:gd name="T7" fmla="*/ 75 h 87"/>
                  <a:gd name="T8" fmla="*/ 60 w 76"/>
                  <a:gd name="T9" fmla="*/ 0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"/>
                  <a:gd name="T16" fmla="*/ 0 h 87"/>
                  <a:gd name="T17" fmla="*/ 76 w 76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" h="87">
                    <a:moveTo>
                      <a:pt x="60" y="0"/>
                    </a:moveTo>
                    <a:lnTo>
                      <a:pt x="76" y="11"/>
                    </a:lnTo>
                    <a:lnTo>
                      <a:pt x="14" y="87"/>
                    </a:lnTo>
                    <a:lnTo>
                      <a:pt x="0" y="75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33" name="Freeform 511"/>
              <p:cNvSpPr>
                <a:spLocks/>
              </p:cNvSpPr>
              <p:nvPr/>
            </p:nvSpPr>
            <p:spPr bwMode="auto">
              <a:xfrm>
                <a:off x="7098" y="9705"/>
                <a:ext cx="77" cy="87"/>
              </a:xfrm>
              <a:custGeom>
                <a:avLst/>
                <a:gdLst>
                  <a:gd name="T0" fmla="*/ 63 w 77"/>
                  <a:gd name="T1" fmla="*/ 0 h 87"/>
                  <a:gd name="T2" fmla="*/ 77 w 77"/>
                  <a:gd name="T3" fmla="*/ 12 h 87"/>
                  <a:gd name="T4" fmla="*/ 15 w 77"/>
                  <a:gd name="T5" fmla="*/ 87 h 87"/>
                  <a:gd name="T6" fmla="*/ 0 w 77"/>
                  <a:gd name="T7" fmla="*/ 73 h 87"/>
                  <a:gd name="T8" fmla="*/ 63 w 77"/>
                  <a:gd name="T9" fmla="*/ 0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87"/>
                  <a:gd name="T17" fmla="*/ 77 w 77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87">
                    <a:moveTo>
                      <a:pt x="63" y="0"/>
                    </a:moveTo>
                    <a:lnTo>
                      <a:pt x="77" y="12"/>
                    </a:lnTo>
                    <a:lnTo>
                      <a:pt x="15" y="87"/>
                    </a:lnTo>
                    <a:lnTo>
                      <a:pt x="0" y="7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34" name="Freeform 512"/>
              <p:cNvSpPr>
                <a:spLocks/>
              </p:cNvSpPr>
              <p:nvPr/>
            </p:nvSpPr>
            <p:spPr bwMode="auto">
              <a:xfrm>
                <a:off x="7034" y="9778"/>
                <a:ext cx="79" cy="86"/>
              </a:xfrm>
              <a:custGeom>
                <a:avLst/>
                <a:gdLst>
                  <a:gd name="T0" fmla="*/ 64 w 79"/>
                  <a:gd name="T1" fmla="*/ 0 h 86"/>
                  <a:gd name="T2" fmla="*/ 79 w 79"/>
                  <a:gd name="T3" fmla="*/ 14 h 86"/>
                  <a:gd name="T4" fmla="*/ 15 w 79"/>
                  <a:gd name="T5" fmla="*/ 86 h 86"/>
                  <a:gd name="T6" fmla="*/ 0 w 79"/>
                  <a:gd name="T7" fmla="*/ 73 h 86"/>
                  <a:gd name="T8" fmla="*/ 64 w 79"/>
                  <a:gd name="T9" fmla="*/ 0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86"/>
                  <a:gd name="T17" fmla="*/ 79 w 7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86">
                    <a:moveTo>
                      <a:pt x="64" y="0"/>
                    </a:moveTo>
                    <a:lnTo>
                      <a:pt x="79" y="14"/>
                    </a:lnTo>
                    <a:lnTo>
                      <a:pt x="15" y="86"/>
                    </a:lnTo>
                    <a:lnTo>
                      <a:pt x="0" y="73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35" name="Freeform 513"/>
              <p:cNvSpPr>
                <a:spLocks/>
              </p:cNvSpPr>
              <p:nvPr/>
            </p:nvSpPr>
            <p:spPr bwMode="auto">
              <a:xfrm>
                <a:off x="6968" y="9851"/>
                <a:ext cx="81" cy="84"/>
              </a:xfrm>
              <a:custGeom>
                <a:avLst/>
                <a:gdLst>
                  <a:gd name="T0" fmla="*/ 66 w 81"/>
                  <a:gd name="T1" fmla="*/ 0 h 84"/>
                  <a:gd name="T2" fmla="*/ 81 w 81"/>
                  <a:gd name="T3" fmla="*/ 13 h 84"/>
                  <a:gd name="T4" fmla="*/ 14 w 81"/>
                  <a:gd name="T5" fmla="*/ 84 h 84"/>
                  <a:gd name="T6" fmla="*/ 0 w 81"/>
                  <a:gd name="T7" fmla="*/ 71 h 84"/>
                  <a:gd name="T8" fmla="*/ 66 w 81"/>
                  <a:gd name="T9" fmla="*/ 0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84"/>
                  <a:gd name="T17" fmla="*/ 81 w 81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84">
                    <a:moveTo>
                      <a:pt x="66" y="0"/>
                    </a:moveTo>
                    <a:lnTo>
                      <a:pt x="81" y="13"/>
                    </a:lnTo>
                    <a:lnTo>
                      <a:pt x="14" y="84"/>
                    </a:lnTo>
                    <a:lnTo>
                      <a:pt x="0" y="71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36" name="Freeform 514"/>
              <p:cNvSpPr>
                <a:spLocks/>
              </p:cNvSpPr>
              <p:nvPr/>
            </p:nvSpPr>
            <p:spPr bwMode="auto">
              <a:xfrm>
                <a:off x="6900" y="9922"/>
                <a:ext cx="82" cy="83"/>
              </a:xfrm>
              <a:custGeom>
                <a:avLst/>
                <a:gdLst>
                  <a:gd name="T0" fmla="*/ 68 w 82"/>
                  <a:gd name="T1" fmla="*/ 0 h 83"/>
                  <a:gd name="T2" fmla="*/ 82 w 82"/>
                  <a:gd name="T3" fmla="*/ 13 h 83"/>
                  <a:gd name="T4" fmla="*/ 15 w 82"/>
                  <a:gd name="T5" fmla="*/ 83 h 83"/>
                  <a:gd name="T6" fmla="*/ 0 w 82"/>
                  <a:gd name="T7" fmla="*/ 69 h 83"/>
                  <a:gd name="T8" fmla="*/ 68 w 82"/>
                  <a:gd name="T9" fmla="*/ 0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83"/>
                  <a:gd name="T17" fmla="*/ 82 w 82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83">
                    <a:moveTo>
                      <a:pt x="68" y="0"/>
                    </a:moveTo>
                    <a:lnTo>
                      <a:pt x="82" y="13"/>
                    </a:lnTo>
                    <a:lnTo>
                      <a:pt x="15" y="83"/>
                    </a:lnTo>
                    <a:lnTo>
                      <a:pt x="0" y="69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37" name="Freeform 515"/>
              <p:cNvSpPr>
                <a:spLocks/>
              </p:cNvSpPr>
              <p:nvPr/>
            </p:nvSpPr>
            <p:spPr bwMode="auto">
              <a:xfrm>
                <a:off x="6831" y="9991"/>
                <a:ext cx="84" cy="82"/>
              </a:xfrm>
              <a:custGeom>
                <a:avLst/>
                <a:gdLst>
                  <a:gd name="T0" fmla="*/ 69 w 84"/>
                  <a:gd name="T1" fmla="*/ 0 h 82"/>
                  <a:gd name="T2" fmla="*/ 84 w 84"/>
                  <a:gd name="T3" fmla="*/ 14 h 82"/>
                  <a:gd name="T4" fmla="*/ 13 w 84"/>
                  <a:gd name="T5" fmla="*/ 82 h 82"/>
                  <a:gd name="T6" fmla="*/ 0 w 84"/>
                  <a:gd name="T7" fmla="*/ 68 h 82"/>
                  <a:gd name="T8" fmla="*/ 69 w 84"/>
                  <a:gd name="T9" fmla="*/ 0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82"/>
                  <a:gd name="T17" fmla="*/ 84 w 84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82">
                    <a:moveTo>
                      <a:pt x="69" y="0"/>
                    </a:moveTo>
                    <a:lnTo>
                      <a:pt x="84" y="14"/>
                    </a:lnTo>
                    <a:lnTo>
                      <a:pt x="13" y="82"/>
                    </a:lnTo>
                    <a:lnTo>
                      <a:pt x="0" y="68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38" name="Freeform 516"/>
              <p:cNvSpPr>
                <a:spLocks/>
              </p:cNvSpPr>
              <p:nvPr/>
            </p:nvSpPr>
            <p:spPr bwMode="auto">
              <a:xfrm>
                <a:off x="6761" y="10059"/>
                <a:ext cx="83" cy="80"/>
              </a:xfrm>
              <a:custGeom>
                <a:avLst/>
                <a:gdLst>
                  <a:gd name="T0" fmla="*/ 70 w 83"/>
                  <a:gd name="T1" fmla="*/ 0 h 80"/>
                  <a:gd name="T2" fmla="*/ 83 w 83"/>
                  <a:gd name="T3" fmla="*/ 14 h 80"/>
                  <a:gd name="T4" fmla="*/ 13 w 83"/>
                  <a:gd name="T5" fmla="*/ 80 h 80"/>
                  <a:gd name="T6" fmla="*/ 0 w 83"/>
                  <a:gd name="T7" fmla="*/ 66 h 80"/>
                  <a:gd name="T8" fmla="*/ 70 w 83"/>
                  <a:gd name="T9" fmla="*/ 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80"/>
                  <a:gd name="T17" fmla="*/ 83 w 83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80">
                    <a:moveTo>
                      <a:pt x="70" y="0"/>
                    </a:moveTo>
                    <a:lnTo>
                      <a:pt x="83" y="14"/>
                    </a:lnTo>
                    <a:lnTo>
                      <a:pt x="13" y="80"/>
                    </a:lnTo>
                    <a:lnTo>
                      <a:pt x="0" y="66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39" name="Freeform 517"/>
              <p:cNvSpPr>
                <a:spLocks/>
              </p:cNvSpPr>
              <p:nvPr/>
            </p:nvSpPr>
            <p:spPr bwMode="auto">
              <a:xfrm>
                <a:off x="6689" y="10125"/>
                <a:ext cx="85" cy="79"/>
              </a:xfrm>
              <a:custGeom>
                <a:avLst/>
                <a:gdLst>
                  <a:gd name="T0" fmla="*/ 72 w 85"/>
                  <a:gd name="T1" fmla="*/ 0 h 79"/>
                  <a:gd name="T2" fmla="*/ 85 w 85"/>
                  <a:gd name="T3" fmla="*/ 14 h 79"/>
                  <a:gd name="T4" fmla="*/ 13 w 85"/>
                  <a:gd name="T5" fmla="*/ 79 h 79"/>
                  <a:gd name="T6" fmla="*/ 0 w 85"/>
                  <a:gd name="T7" fmla="*/ 63 h 79"/>
                  <a:gd name="T8" fmla="*/ 72 w 85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79"/>
                  <a:gd name="T17" fmla="*/ 85 w 85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79">
                    <a:moveTo>
                      <a:pt x="72" y="0"/>
                    </a:moveTo>
                    <a:lnTo>
                      <a:pt x="85" y="14"/>
                    </a:lnTo>
                    <a:lnTo>
                      <a:pt x="13" y="79"/>
                    </a:lnTo>
                    <a:lnTo>
                      <a:pt x="0" y="6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40" name="Freeform 518"/>
              <p:cNvSpPr>
                <a:spLocks/>
              </p:cNvSpPr>
              <p:nvPr/>
            </p:nvSpPr>
            <p:spPr bwMode="auto">
              <a:xfrm>
                <a:off x="6614" y="10188"/>
                <a:ext cx="88" cy="78"/>
              </a:xfrm>
              <a:custGeom>
                <a:avLst/>
                <a:gdLst>
                  <a:gd name="T0" fmla="*/ 75 w 88"/>
                  <a:gd name="T1" fmla="*/ 0 h 78"/>
                  <a:gd name="T2" fmla="*/ 88 w 88"/>
                  <a:gd name="T3" fmla="*/ 16 h 78"/>
                  <a:gd name="T4" fmla="*/ 13 w 88"/>
                  <a:gd name="T5" fmla="*/ 78 h 78"/>
                  <a:gd name="T6" fmla="*/ 0 w 88"/>
                  <a:gd name="T7" fmla="*/ 62 h 78"/>
                  <a:gd name="T8" fmla="*/ 75 w 88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8"/>
                  <a:gd name="T17" fmla="*/ 88 w 88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8">
                    <a:moveTo>
                      <a:pt x="75" y="0"/>
                    </a:moveTo>
                    <a:lnTo>
                      <a:pt x="88" y="16"/>
                    </a:lnTo>
                    <a:lnTo>
                      <a:pt x="13" y="78"/>
                    </a:lnTo>
                    <a:lnTo>
                      <a:pt x="0" y="62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41" name="Freeform 519"/>
              <p:cNvSpPr>
                <a:spLocks/>
              </p:cNvSpPr>
              <p:nvPr/>
            </p:nvSpPr>
            <p:spPr bwMode="auto">
              <a:xfrm>
                <a:off x="6539" y="10250"/>
                <a:ext cx="88" cy="78"/>
              </a:xfrm>
              <a:custGeom>
                <a:avLst/>
                <a:gdLst>
                  <a:gd name="T0" fmla="*/ 75 w 88"/>
                  <a:gd name="T1" fmla="*/ 0 h 78"/>
                  <a:gd name="T2" fmla="*/ 88 w 88"/>
                  <a:gd name="T3" fmla="*/ 16 h 78"/>
                  <a:gd name="T4" fmla="*/ 11 w 88"/>
                  <a:gd name="T5" fmla="*/ 78 h 78"/>
                  <a:gd name="T6" fmla="*/ 0 w 88"/>
                  <a:gd name="T7" fmla="*/ 62 h 78"/>
                  <a:gd name="T8" fmla="*/ 75 w 88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8"/>
                  <a:gd name="T17" fmla="*/ 88 w 88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8">
                    <a:moveTo>
                      <a:pt x="75" y="0"/>
                    </a:moveTo>
                    <a:lnTo>
                      <a:pt x="88" y="16"/>
                    </a:lnTo>
                    <a:lnTo>
                      <a:pt x="11" y="78"/>
                    </a:lnTo>
                    <a:lnTo>
                      <a:pt x="0" y="62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42" name="Freeform 520"/>
              <p:cNvSpPr>
                <a:spLocks/>
              </p:cNvSpPr>
              <p:nvPr/>
            </p:nvSpPr>
            <p:spPr bwMode="auto">
              <a:xfrm>
                <a:off x="6461" y="10312"/>
                <a:ext cx="89" cy="75"/>
              </a:xfrm>
              <a:custGeom>
                <a:avLst/>
                <a:gdLst>
                  <a:gd name="T0" fmla="*/ 78 w 89"/>
                  <a:gd name="T1" fmla="*/ 0 h 75"/>
                  <a:gd name="T2" fmla="*/ 89 w 89"/>
                  <a:gd name="T3" fmla="*/ 16 h 75"/>
                  <a:gd name="T4" fmla="*/ 13 w 89"/>
                  <a:gd name="T5" fmla="*/ 75 h 75"/>
                  <a:gd name="T6" fmla="*/ 0 w 89"/>
                  <a:gd name="T7" fmla="*/ 59 h 75"/>
                  <a:gd name="T8" fmla="*/ 78 w 89"/>
                  <a:gd name="T9" fmla="*/ 0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75"/>
                  <a:gd name="T17" fmla="*/ 89 w 8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75">
                    <a:moveTo>
                      <a:pt x="78" y="0"/>
                    </a:moveTo>
                    <a:lnTo>
                      <a:pt x="89" y="16"/>
                    </a:lnTo>
                    <a:lnTo>
                      <a:pt x="13" y="75"/>
                    </a:lnTo>
                    <a:lnTo>
                      <a:pt x="0" y="59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43" name="Freeform 521"/>
              <p:cNvSpPr>
                <a:spLocks/>
              </p:cNvSpPr>
              <p:nvPr/>
            </p:nvSpPr>
            <p:spPr bwMode="auto">
              <a:xfrm>
                <a:off x="6383" y="10371"/>
                <a:ext cx="91" cy="73"/>
              </a:xfrm>
              <a:custGeom>
                <a:avLst/>
                <a:gdLst>
                  <a:gd name="T0" fmla="*/ 78 w 91"/>
                  <a:gd name="T1" fmla="*/ 0 h 73"/>
                  <a:gd name="T2" fmla="*/ 91 w 91"/>
                  <a:gd name="T3" fmla="*/ 16 h 73"/>
                  <a:gd name="T4" fmla="*/ 12 w 91"/>
                  <a:gd name="T5" fmla="*/ 73 h 73"/>
                  <a:gd name="T6" fmla="*/ 0 w 91"/>
                  <a:gd name="T7" fmla="*/ 56 h 73"/>
                  <a:gd name="T8" fmla="*/ 78 w 91"/>
                  <a:gd name="T9" fmla="*/ 0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3"/>
                  <a:gd name="T17" fmla="*/ 91 w 91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3">
                    <a:moveTo>
                      <a:pt x="78" y="0"/>
                    </a:moveTo>
                    <a:lnTo>
                      <a:pt x="91" y="16"/>
                    </a:lnTo>
                    <a:lnTo>
                      <a:pt x="12" y="73"/>
                    </a:lnTo>
                    <a:lnTo>
                      <a:pt x="0" y="56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44" name="Freeform 522"/>
              <p:cNvSpPr>
                <a:spLocks/>
              </p:cNvSpPr>
              <p:nvPr/>
            </p:nvSpPr>
            <p:spPr bwMode="auto">
              <a:xfrm>
                <a:off x="6304" y="10427"/>
                <a:ext cx="91" cy="72"/>
              </a:xfrm>
              <a:custGeom>
                <a:avLst/>
                <a:gdLst>
                  <a:gd name="T0" fmla="*/ 79 w 91"/>
                  <a:gd name="T1" fmla="*/ 0 h 72"/>
                  <a:gd name="T2" fmla="*/ 91 w 91"/>
                  <a:gd name="T3" fmla="*/ 17 h 72"/>
                  <a:gd name="T4" fmla="*/ 12 w 91"/>
                  <a:gd name="T5" fmla="*/ 72 h 72"/>
                  <a:gd name="T6" fmla="*/ 0 w 91"/>
                  <a:gd name="T7" fmla="*/ 56 h 72"/>
                  <a:gd name="T8" fmla="*/ 79 w 91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2"/>
                  <a:gd name="T17" fmla="*/ 91 w 9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2">
                    <a:moveTo>
                      <a:pt x="79" y="0"/>
                    </a:moveTo>
                    <a:lnTo>
                      <a:pt x="91" y="17"/>
                    </a:lnTo>
                    <a:lnTo>
                      <a:pt x="12" y="72"/>
                    </a:lnTo>
                    <a:lnTo>
                      <a:pt x="0" y="56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45" name="Freeform 523"/>
              <p:cNvSpPr>
                <a:spLocks/>
              </p:cNvSpPr>
              <p:nvPr/>
            </p:nvSpPr>
            <p:spPr bwMode="auto">
              <a:xfrm>
                <a:off x="6222" y="10483"/>
                <a:ext cx="94" cy="69"/>
              </a:xfrm>
              <a:custGeom>
                <a:avLst/>
                <a:gdLst>
                  <a:gd name="T0" fmla="*/ 82 w 94"/>
                  <a:gd name="T1" fmla="*/ 0 h 69"/>
                  <a:gd name="T2" fmla="*/ 94 w 94"/>
                  <a:gd name="T3" fmla="*/ 16 h 69"/>
                  <a:gd name="T4" fmla="*/ 11 w 94"/>
                  <a:gd name="T5" fmla="*/ 69 h 69"/>
                  <a:gd name="T6" fmla="*/ 0 w 94"/>
                  <a:gd name="T7" fmla="*/ 54 h 69"/>
                  <a:gd name="T8" fmla="*/ 82 w 94"/>
                  <a:gd name="T9" fmla="*/ 0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69"/>
                  <a:gd name="T17" fmla="*/ 94 w 94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69">
                    <a:moveTo>
                      <a:pt x="82" y="0"/>
                    </a:moveTo>
                    <a:lnTo>
                      <a:pt x="94" y="16"/>
                    </a:lnTo>
                    <a:lnTo>
                      <a:pt x="11" y="69"/>
                    </a:lnTo>
                    <a:lnTo>
                      <a:pt x="0" y="5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46" name="Freeform 524"/>
              <p:cNvSpPr>
                <a:spLocks/>
              </p:cNvSpPr>
              <p:nvPr/>
            </p:nvSpPr>
            <p:spPr bwMode="auto">
              <a:xfrm>
                <a:off x="6140" y="10537"/>
                <a:ext cx="93" cy="67"/>
              </a:xfrm>
              <a:custGeom>
                <a:avLst/>
                <a:gdLst>
                  <a:gd name="T0" fmla="*/ 82 w 93"/>
                  <a:gd name="T1" fmla="*/ 0 h 67"/>
                  <a:gd name="T2" fmla="*/ 93 w 93"/>
                  <a:gd name="T3" fmla="*/ 15 h 67"/>
                  <a:gd name="T4" fmla="*/ 10 w 93"/>
                  <a:gd name="T5" fmla="*/ 67 h 67"/>
                  <a:gd name="T6" fmla="*/ 0 w 93"/>
                  <a:gd name="T7" fmla="*/ 50 h 67"/>
                  <a:gd name="T8" fmla="*/ 82 w 93"/>
                  <a:gd name="T9" fmla="*/ 0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67"/>
                  <a:gd name="T17" fmla="*/ 93 w 93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67">
                    <a:moveTo>
                      <a:pt x="82" y="0"/>
                    </a:moveTo>
                    <a:lnTo>
                      <a:pt x="93" y="15"/>
                    </a:lnTo>
                    <a:lnTo>
                      <a:pt x="10" y="67"/>
                    </a:lnTo>
                    <a:lnTo>
                      <a:pt x="0" y="50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47" name="Freeform 525"/>
              <p:cNvSpPr>
                <a:spLocks/>
              </p:cNvSpPr>
              <p:nvPr/>
            </p:nvSpPr>
            <p:spPr bwMode="auto">
              <a:xfrm>
                <a:off x="6056" y="10587"/>
                <a:ext cx="94" cy="68"/>
              </a:xfrm>
              <a:custGeom>
                <a:avLst/>
                <a:gdLst>
                  <a:gd name="T0" fmla="*/ 84 w 94"/>
                  <a:gd name="T1" fmla="*/ 0 h 68"/>
                  <a:gd name="T2" fmla="*/ 94 w 94"/>
                  <a:gd name="T3" fmla="*/ 17 h 68"/>
                  <a:gd name="T4" fmla="*/ 10 w 94"/>
                  <a:gd name="T5" fmla="*/ 68 h 68"/>
                  <a:gd name="T6" fmla="*/ 0 w 94"/>
                  <a:gd name="T7" fmla="*/ 50 h 68"/>
                  <a:gd name="T8" fmla="*/ 84 w 94"/>
                  <a:gd name="T9" fmla="*/ 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68"/>
                  <a:gd name="T17" fmla="*/ 94 w 94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68">
                    <a:moveTo>
                      <a:pt x="84" y="0"/>
                    </a:moveTo>
                    <a:lnTo>
                      <a:pt x="94" y="17"/>
                    </a:lnTo>
                    <a:lnTo>
                      <a:pt x="10" y="68"/>
                    </a:lnTo>
                    <a:lnTo>
                      <a:pt x="0" y="50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48" name="Freeform 526"/>
              <p:cNvSpPr>
                <a:spLocks/>
              </p:cNvSpPr>
              <p:nvPr/>
            </p:nvSpPr>
            <p:spPr bwMode="auto">
              <a:xfrm>
                <a:off x="5971" y="10637"/>
                <a:ext cx="95" cy="65"/>
              </a:xfrm>
              <a:custGeom>
                <a:avLst/>
                <a:gdLst>
                  <a:gd name="T0" fmla="*/ 85 w 95"/>
                  <a:gd name="T1" fmla="*/ 0 h 65"/>
                  <a:gd name="T2" fmla="*/ 95 w 95"/>
                  <a:gd name="T3" fmla="*/ 18 h 65"/>
                  <a:gd name="T4" fmla="*/ 10 w 95"/>
                  <a:gd name="T5" fmla="*/ 65 h 65"/>
                  <a:gd name="T6" fmla="*/ 0 w 95"/>
                  <a:gd name="T7" fmla="*/ 48 h 65"/>
                  <a:gd name="T8" fmla="*/ 85 w 95"/>
                  <a:gd name="T9" fmla="*/ 0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65"/>
                  <a:gd name="T17" fmla="*/ 95 w 95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65">
                    <a:moveTo>
                      <a:pt x="85" y="0"/>
                    </a:moveTo>
                    <a:lnTo>
                      <a:pt x="95" y="18"/>
                    </a:lnTo>
                    <a:lnTo>
                      <a:pt x="10" y="65"/>
                    </a:lnTo>
                    <a:lnTo>
                      <a:pt x="0" y="48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49" name="Freeform 527"/>
              <p:cNvSpPr>
                <a:spLocks/>
              </p:cNvSpPr>
              <p:nvPr/>
            </p:nvSpPr>
            <p:spPr bwMode="auto">
              <a:xfrm>
                <a:off x="5885" y="10685"/>
                <a:ext cx="96" cy="63"/>
              </a:xfrm>
              <a:custGeom>
                <a:avLst/>
                <a:gdLst>
                  <a:gd name="T0" fmla="*/ 86 w 96"/>
                  <a:gd name="T1" fmla="*/ 0 h 63"/>
                  <a:gd name="T2" fmla="*/ 96 w 96"/>
                  <a:gd name="T3" fmla="*/ 17 h 63"/>
                  <a:gd name="T4" fmla="*/ 9 w 96"/>
                  <a:gd name="T5" fmla="*/ 63 h 63"/>
                  <a:gd name="T6" fmla="*/ 0 w 96"/>
                  <a:gd name="T7" fmla="*/ 44 h 63"/>
                  <a:gd name="T8" fmla="*/ 86 w 96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63"/>
                  <a:gd name="T17" fmla="*/ 96 w 96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63">
                    <a:moveTo>
                      <a:pt x="86" y="0"/>
                    </a:moveTo>
                    <a:lnTo>
                      <a:pt x="96" y="17"/>
                    </a:lnTo>
                    <a:lnTo>
                      <a:pt x="9" y="63"/>
                    </a:lnTo>
                    <a:lnTo>
                      <a:pt x="0" y="4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50" name="Freeform 528"/>
              <p:cNvSpPr>
                <a:spLocks/>
              </p:cNvSpPr>
              <p:nvPr/>
            </p:nvSpPr>
            <p:spPr bwMode="auto">
              <a:xfrm>
                <a:off x="5797" y="10729"/>
                <a:ext cx="97" cy="62"/>
              </a:xfrm>
              <a:custGeom>
                <a:avLst/>
                <a:gdLst>
                  <a:gd name="T0" fmla="*/ 88 w 97"/>
                  <a:gd name="T1" fmla="*/ 0 h 62"/>
                  <a:gd name="T2" fmla="*/ 97 w 97"/>
                  <a:gd name="T3" fmla="*/ 19 h 62"/>
                  <a:gd name="T4" fmla="*/ 9 w 97"/>
                  <a:gd name="T5" fmla="*/ 62 h 62"/>
                  <a:gd name="T6" fmla="*/ 0 w 97"/>
                  <a:gd name="T7" fmla="*/ 45 h 62"/>
                  <a:gd name="T8" fmla="*/ 88 w 97"/>
                  <a:gd name="T9" fmla="*/ 0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62"/>
                  <a:gd name="T17" fmla="*/ 97 w 97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62">
                    <a:moveTo>
                      <a:pt x="88" y="0"/>
                    </a:moveTo>
                    <a:lnTo>
                      <a:pt x="97" y="19"/>
                    </a:lnTo>
                    <a:lnTo>
                      <a:pt x="9" y="62"/>
                    </a:lnTo>
                    <a:lnTo>
                      <a:pt x="0" y="45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51" name="Freeform 529"/>
              <p:cNvSpPr>
                <a:spLocks/>
              </p:cNvSpPr>
              <p:nvPr/>
            </p:nvSpPr>
            <p:spPr bwMode="auto">
              <a:xfrm>
                <a:off x="5709" y="10774"/>
                <a:ext cx="97" cy="59"/>
              </a:xfrm>
              <a:custGeom>
                <a:avLst/>
                <a:gdLst>
                  <a:gd name="T0" fmla="*/ 88 w 97"/>
                  <a:gd name="T1" fmla="*/ 0 h 59"/>
                  <a:gd name="T2" fmla="*/ 97 w 97"/>
                  <a:gd name="T3" fmla="*/ 17 h 59"/>
                  <a:gd name="T4" fmla="*/ 9 w 97"/>
                  <a:gd name="T5" fmla="*/ 59 h 59"/>
                  <a:gd name="T6" fmla="*/ 0 w 97"/>
                  <a:gd name="T7" fmla="*/ 40 h 59"/>
                  <a:gd name="T8" fmla="*/ 88 w 97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59"/>
                  <a:gd name="T17" fmla="*/ 97 w 97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59">
                    <a:moveTo>
                      <a:pt x="88" y="0"/>
                    </a:moveTo>
                    <a:lnTo>
                      <a:pt x="97" y="17"/>
                    </a:lnTo>
                    <a:lnTo>
                      <a:pt x="9" y="59"/>
                    </a:lnTo>
                    <a:lnTo>
                      <a:pt x="0" y="4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52" name="Freeform 530"/>
              <p:cNvSpPr>
                <a:spLocks/>
              </p:cNvSpPr>
              <p:nvPr/>
            </p:nvSpPr>
            <p:spPr bwMode="auto">
              <a:xfrm>
                <a:off x="5618" y="10814"/>
                <a:ext cx="100" cy="58"/>
              </a:xfrm>
              <a:custGeom>
                <a:avLst/>
                <a:gdLst>
                  <a:gd name="T0" fmla="*/ 91 w 100"/>
                  <a:gd name="T1" fmla="*/ 0 h 58"/>
                  <a:gd name="T2" fmla="*/ 100 w 100"/>
                  <a:gd name="T3" fmla="*/ 19 h 58"/>
                  <a:gd name="T4" fmla="*/ 9 w 100"/>
                  <a:gd name="T5" fmla="*/ 58 h 58"/>
                  <a:gd name="T6" fmla="*/ 0 w 100"/>
                  <a:gd name="T7" fmla="*/ 41 h 58"/>
                  <a:gd name="T8" fmla="*/ 91 w 10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58"/>
                  <a:gd name="T17" fmla="*/ 100 w 100"/>
                  <a:gd name="T18" fmla="*/ 58 h 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58">
                    <a:moveTo>
                      <a:pt x="91" y="0"/>
                    </a:moveTo>
                    <a:lnTo>
                      <a:pt x="100" y="19"/>
                    </a:lnTo>
                    <a:lnTo>
                      <a:pt x="9" y="58"/>
                    </a:lnTo>
                    <a:lnTo>
                      <a:pt x="0" y="41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53" name="Freeform 531"/>
              <p:cNvSpPr>
                <a:spLocks/>
              </p:cNvSpPr>
              <p:nvPr/>
            </p:nvSpPr>
            <p:spPr bwMode="auto">
              <a:xfrm>
                <a:off x="5528" y="10855"/>
                <a:ext cx="99" cy="54"/>
              </a:xfrm>
              <a:custGeom>
                <a:avLst/>
                <a:gdLst>
                  <a:gd name="T0" fmla="*/ 90 w 99"/>
                  <a:gd name="T1" fmla="*/ 0 h 54"/>
                  <a:gd name="T2" fmla="*/ 99 w 99"/>
                  <a:gd name="T3" fmla="*/ 17 h 54"/>
                  <a:gd name="T4" fmla="*/ 7 w 99"/>
                  <a:gd name="T5" fmla="*/ 54 h 54"/>
                  <a:gd name="T6" fmla="*/ 0 w 99"/>
                  <a:gd name="T7" fmla="*/ 36 h 54"/>
                  <a:gd name="T8" fmla="*/ 90 w 99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0" y="0"/>
                    </a:moveTo>
                    <a:lnTo>
                      <a:pt x="99" y="17"/>
                    </a:lnTo>
                    <a:lnTo>
                      <a:pt x="7" y="54"/>
                    </a:lnTo>
                    <a:lnTo>
                      <a:pt x="0" y="3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54" name="Freeform 532"/>
              <p:cNvSpPr>
                <a:spLocks/>
              </p:cNvSpPr>
              <p:nvPr/>
            </p:nvSpPr>
            <p:spPr bwMode="auto">
              <a:xfrm>
                <a:off x="5436" y="10891"/>
                <a:ext cx="99" cy="54"/>
              </a:xfrm>
              <a:custGeom>
                <a:avLst/>
                <a:gdLst>
                  <a:gd name="T0" fmla="*/ 92 w 99"/>
                  <a:gd name="T1" fmla="*/ 0 h 54"/>
                  <a:gd name="T2" fmla="*/ 99 w 99"/>
                  <a:gd name="T3" fmla="*/ 18 h 54"/>
                  <a:gd name="T4" fmla="*/ 7 w 99"/>
                  <a:gd name="T5" fmla="*/ 54 h 54"/>
                  <a:gd name="T6" fmla="*/ 0 w 99"/>
                  <a:gd name="T7" fmla="*/ 36 h 54"/>
                  <a:gd name="T8" fmla="*/ 92 w 99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2" y="0"/>
                    </a:moveTo>
                    <a:lnTo>
                      <a:pt x="99" y="18"/>
                    </a:lnTo>
                    <a:lnTo>
                      <a:pt x="7" y="54"/>
                    </a:lnTo>
                    <a:lnTo>
                      <a:pt x="0" y="36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55" name="Freeform 533"/>
              <p:cNvSpPr>
                <a:spLocks/>
              </p:cNvSpPr>
              <p:nvPr/>
            </p:nvSpPr>
            <p:spPr bwMode="auto">
              <a:xfrm>
                <a:off x="5343" y="10927"/>
                <a:ext cx="100" cy="51"/>
              </a:xfrm>
              <a:custGeom>
                <a:avLst/>
                <a:gdLst>
                  <a:gd name="T0" fmla="*/ 93 w 100"/>
                  <a:gd name="T1" fmla="*/ 0 h 51"/>
                  <a:gd name="T2" fmla="*/ 100 w 100"/>
                  <a:gd name="T3" fmla="*/ 18 h 51"/>
                  <a:gd name="T4" fmla="*/ 6 w 100"/>
                  <a:gd name="T5" fmla="*/ 51 h 51"/>
                  <a:gd name="T6" fmla="*/ 0 w 100"/>
                  <a:gd name="T7" fmla="*/ 31 h 51"/>
                  <a:gd name="T8" fmla="*/ 93 w 100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51"/>
                  <a:gd name="T17" fmla="*/ 100 w 100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51">
                    <a:moveTo>
                      <a:pt x="93" y="0"/>
                    </a:moveTo>
                    <a:lnTo>
                      <a:pt x="100" y="18"/>
                    </a:lnTo>
                    <a:lnTo>
                      <a:pt x="6" y="51"/>
                    </a:lnTo>
                    <a:lnTo>
                      <a:pt x="0" y="31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56" name="Freeform 534"/>
              <p:cNvSpPr>
                <a:spLocks/>
              </p:cNvSpPr>
              <p:nvPr/>
            </p:nvSpPr>
            <p:spPr bwMode="auto">
              <a:xfrm>
                <a:off x="5248" y="10958"/>
                <a:ext cx="101" cy="51"/>
              </a:xfrm>
              <a:custGeom>
                <a:avLst/>
                <a:gdLst>
                  <a:gd name="T0" fmla="*/ 95 w 101"/>
                  <a:gd name="T1" fmla="*/ 0 h 51"/>
                  <a:gd name="T2" fmla="*/ 101 w 101"/>
                  <a:gd name="T3" fmla="*/ 20 h 51"/>
                  <a:gd name="T4" fmla="*/ 6 w 101"/>
                  <a:gd name="T5" fmla="*/ 51 h 51"/>
                  <a:gd name="T6" fmla="*/ 0 w 101"/>
                  <a:gd name="T7" fmla="*/ 32 h 51"/>
                  <a:gd name="T8" fmla="*/ 95 w 101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51"/>
                  <a:gd name="T17" fmla="*/ 101 w 10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51">
                    <a:moveTo>
                      <a:pt x="95" y="0"/>
                    </a:moveTo>
                    <a:lnTo>
                      <a:pt x="101" y="20"/>
                    </a:lnTo>
                    <a:lnTo>
                      <a:pt x="6" y="51"/>
                    </a:lnTo>
                    <a:lnTo>
                      <a:pt x="0" y="32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57" name="Freeform 535"/>
              <p:cNvSpPr>
                <a:spLocks/>
              </p:cNvSpPr>
              <p:nvPr/>
            </p:nvSpPr>
            <p:spPr bwMode="auto">
              <a:xfrm>
                <a:off x="5153" y="10990"/>
                <a:ext cx="101" cy="47"/>
              </a:xfrm>
              <a:custGeom>
                <a:avLst/>
                <a:gdLst>
                  <a:gd name="T0" fmla="*/ 95 w 101"/>
                  <a:gd name="T1" fmla="*/ 0 h 47"/>
                  <a:gd name="T2" fmla="*/ 101 w 101"/>
                  <a:gd name="T3" fmla="*/ 19 h 47"/>
                  <a:gd name="T4" fmla="*/ 6 w 101"/>
                  <a:gd name="T5" fmla="*/ 47 h 47"/>
                  <a:gd name="T6" fmla="*/ 0 w 101"/>
                  <a:gd name="T7" fmla="*/ 27 h 47"/>
                  <a:gd name="T8" fmla="*/ 95 w 101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47"/>
                  <a:gd name="T17" fmla="*/ 101 w 101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47">
                    <a:moveTo>
                      <a:pt x="95" y="0"/>
                    </a:moveTo>
                    <a:lnTo>
                      <a:pt x="101" y="19"/>
                    </a:lnTo>
                    <a:lnTo>
                      <a:pt x="6" y="47"/>
                    </a:lnTo>
                    <a:lnTo>
                      <a:pt x="0" y="27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58" name="Freeform 536"/>
              <p:cNvSpPr>
                <a:spLocks/>
              </p:cNvSpPr>
              <p:nvPr/>
            </p:nvSpPr>
            <p:spPr bwMode="auto">
              <a:xfrm>
                <a:off x="5058" y="11017"/>
                <a:ext cx="101" cy="46"/>
              </a:xfrm>
              <a:custGeom>
                <a:avLst/>
                <a:gdLst>
                  <a:gd name="T0" fmla="*/ 95 w 101"/>
                  <a:gd name="T1" fmla="*/ 0 h 46"/>
                  <a:gd name="T2" fmla="*/ 101 w 101"/>
                  <a:gd name="T3" fmla="*/ 20 h 46"/>
                  <a:gd name="T4" fmla="*/ 5 w 101"/>
                  <a:gd name="T5" fmla="*/ 46 h 46"/>
                  <a:gd name="T6" fmla="*/ 0 w 101"/>
                  <a:gd name="T7" fmla="*/ 26 h 46"/>
                  <a:gd name="T8" fmla="*/ 95 w 101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46"/>
                  <a:gd name="T17" fmla="*/ 101 w 101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46">
                    <a:moveTo>
                      <a:pt x="95" y="0"/>
                    </a:moveTo>
                    <a:lnTo>
                      <a:pt x="101" y="20"/>
                    </a:lnTo>
                    <a:lnTo>
                      <a:pt x="5" y="46"/>
                    </a:lnTo>
                    <a:lnTo>
                      <a:pt x="0" y="26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59" name="Freeform 537"/>
              <p:cNvSpPr>
                <a:spLocks/>
              </p:cNvSpPr>
              <p:nvPr/>
            </p:nvSpPr>
            <p:spPr bwMode="auto">
              <a:xfrm>
                <a:off x="4960" y="11043"/>
                <a:ext cx="103" cy="43"/>
              </a:xfrm>
              <a:custGeom>
                <a:avLst/>
                <a:gdLst>
                  <a:gd name="T0" fmla="*/ 98 w 103"/>
                  <a:gd name="T1" fmla="*/ 0 h 43"/>
                  <a:gd name="T2" fmla="*/ 103 w 103"/>
                  <a:gd name="T3" fmla="*/ 20 h 43"/>
                  <a:gd name="T4" fmla="*/ 5 w 103"/>
                  <a:gd name="T5" fmla="*/ 43 h 43"/>
                  <a:gd name="T6" fmla="*/ 0 w 103"/>
                  <a:gd name="T7" fmla="*/ 25 h 43"/>
                  <a:gd name="T8" fmla="*/ 98 w 10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43"/>
                  <a:gd name="T17" fmla="*/ 103 w 103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43">
                    <a:moveTo>
                      <a:pt x="98" y="0"/>
                    </a:moveTo>
                    <a:lnTo>
                      <a:pt x="103" y="20"/>
                    </a:lnTo>
                    <a:lnTo>
                      <a:pt x="5" y="43"/>
                    </a:lnTo>
                    <a:lnTo>
                      <a:pt x="0" y="25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60" name="Freeform 538"/>
              <p:cNvSpPr>
                <a:spLocks/>
              </p:cNvSpPr>
              <p:nvPr/>
            </p:nvSpPr>
            <p:spPr bwMode="auto">
              <a:xfrm>
                <a:off x="4862" y="11068"/>
                <a:ext cx="103" cy="40"/>
              </a:xfrm>
              <a:custGeom>
                <a:avLst/>
                <a:gdLst>
                  <a:gd name="T0" fmla="*/ 98 w 103"/>
                  <a:gd name="T1" fmla="*/ 0 h 40"/>
                  <a:gd name="T2" fmla="*/ 103 w 103"/>
                  <a:gd name="T3" fmla="*/ 18 h 40"/>
                  <a:gd name="T4" fmla="*/ 5 w 103"/>
                  <a:gd name="T5" fmla="*/ 40 h 40"/>
                  <a:gd name="T6" fmla="*/ 0 w 103"/>
                  <a:gd name="T7" fmla="*/ 21 h 40"/>
                  <a:gd name="T8" fmla="*/ 98 w 103"/>
                  <a:gd name="T9" fmla="*/ 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40"/>
                  <a:gd name="T17" fmla="*/ 103 w 103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40">
                    <a:moveTo>
                      <a:pt x="98" y="0"/>
                    </a:moveTo>
                    <a:lnTo>
                      <a:pt x="103" y="18"/>
                    </a:lnTo>
                    <a:lnTo>
                      <a:pt x="5" y="40"/>
                    </a:lnTo>
                    <a:lnTo>
                      <a:pt x="0" y="21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61" name="Freeform 539"/>
              <p:cNvSpPr>
                <a:spLocks/>
              </p:cNvSpPr>
              <p:nvPr/>
            </p:nvSpPr>
            <p:spPr bwMode="auto">
              <a:xfrm>
                <a:off x="4763" y="11089"/>
                <a:ext cx="104" cy="38"/>
              </a:xfrm>
              <a:custGeom>
                <a:avLst/>
                <a:gdLst>
                  <a:gd name="T0" fmla="*/ 99 w 104"/>
                  <a:gd name="T1" fmla="*/ 0 h 38"/>
                  <a:gd name="T2" fmla="*/ 104 w 104"/>
                  <a:gd name="T3" fmla="*/ 19 h 38"/>
                  <a:gd name="T4" fmla="*/ 4 w 104"/>
                  <a:gd name="T5" fmla="*/ 38 h 38"/>
                  <a:gd name="T6" fmla="*/ 0 w 104"/>
                  <a:gd name="T7" fmla="*/ 19 h 38"/>
                  <a:gd name="T8" fmla="*/ 99 w 104"/>
                  <a:gd name="T9" fmla="*/ 0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8"/>
                  <a:gd name="T17" fmla="*/ 104 w 104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8">
                    <a:moveTo>
                      <a:pt x="99" y="0"/>
                    </a:moveTo>
                    <a:lnTo>
                      <a:pt x="104" y="19"/>
                    </a:lnTo>
                    <a:lnTo>
                      <a:pt x="4" y="38"/>
                    </a:lnTo>
                    <a:lnTo>
                      <a:pt x="0" y="19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62" name="Freeform 540"/>
              <p:cNvSpPr>
                <a:spLocks/>
              </p:cNvSpPr>
              <p:nvPr/>
            </p:nvSpPr>
            <p:spPr bwMode="auto">
              <a:xfrm>
                <a:off x="4664" y="11108"/>
                <a:ext cx="103" cy="36"/>
              </a:xfrm>
              <a:custGeom>
                <a:avLst/>
                <a:gdLst>
                  <a:gd name="T0" fmla="*/ 99 w 103"/>
                  <a:gd name="T1" fmla="*/ 0 h 36"/>
                  <a:gd name="T2" fmla="*/ 103 w 103"/>
                  <a:gd name="T3" fmla="*/ 19 h 36"/>
                  <a:gd name="T4" fmla="*/ 2 w 103"/>
                  <a:gd name="T5" fmla="*/ 36 h 36"/>
                  <a:gd name="T6" fmla="*/ 0 w 103"/>
                  <a:gd name="T7" fmla="*/ 16 h 36"/>
                  <a:gd name="T8" fmla="*/ 99 w 103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36"/>
                  <a:gd name="T17" fmla="*/ 103 w 10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36">
                    <a:moveTo>
                      <a:pt x="99" y="0"/>
                    </a:moveTo>
                    <a:lnTo>
                      <a:pt x="103" y="19"/>
                    </a:lnTo>
                    <a:lnTo>
                      <a:pt x="2" y="36"/>
                    </a:lnTo>
                    <a:lnTo>
                      <a:pt x="0" y="16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63" name="Freeform 541"/>
              <p:cNvSpPr>
                <a:spLocks/>
              </p:cNvSpPr>
              <p:nvPr/>
            </p:nvSpPr>
            <p:spPr bwMode="auto">
              <a:xfrm>
                <a:off x="4564" y="11124"/>
                <a:ext cx="102" cy="34"/>
              </a:xfrm>
              <a:custGeom>
                <a:avLst/>
                <a:gdLst>
                  <a:gd name="T0" fmla="*/ 100 w 102"/>
                  <a:gd name="T1" fmla="*/ 0 h 34"/>
                  <a:gd name="T2" fmla="*/ 102 w 102"/>
                  <a:gd name="T3" fmla="*/ 20 h 34"/>
                  <a:gd name="T4" fmla="*/ 2 w 102"/>
                  <a:gd name="T5" fmla="*/ 34 h 34"/>
                  <a:gd name="T6" fmla="*/ 0 w 102"/>
                  <a:gd name="T7" fmla="*/ 14 h 34"/>
                  <a:gd name="T8" fmla="*/ 100 w 102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34"/>
                  <a:gd name="T17" fmla="*/ 102 w 102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34">
                    <a:moveTo>
                      <a:pt x="100" y="0"/>
                    </a:moveTo>
                    <a:lnTo>
                      <a:pt x="102" y="20"/>
                    </a:lnTo>
                    <a:lnTo>
                      <a:pt x="2" y="34"/>
                    </a:lnTo>
                    <a:lnTo>
                      <a:pt x="0" y="14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64" name="Freeform 542"/>
              <p:cNvSpPr>
                <a:spLocks/>
              </p:cNvSpPr>
              <p:nvPr/>
            </p:nvSpPr>
            <p:spPr bwMode="auto">
              <a:xfrm>
                <a:off x="4462" y="11138"/>
                <a:ext cx="104" cy="32"/>
              </a:xfrm>
              <a:custGeom>
                <a:avLst/>
                <a:gdLst>
                  <a:gd name="T0" fmla="*/ 102 w 104"/>
                  <a:gd name="T1" fmla="*/ 0 h 32"/>
                  <a:gd name="T2" fmla="*/ 104 w 104"/>
                  <a:gd name="T3" fmla="*/ 20 h 32"/>
                  <a:gd name="T4" fmla="*/ 3 w 104"/>
                  <a:gd name="T5" fmla="*/ 32 h 32"/>
                  <a:gd name="T6" fmla="*/ 0 w 104"/>
                  <a:gd name="T7" fmla="*/ 12 h 32"/>
                  <a:gd name="T8" fmla="*/ 102 w 10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2"/>
                  <a:gd name="T17" fmla="*/ 104 w 10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2">
                    <a:moveTo>
                      <a:pt x="102" y="0"/>
                    </a:moveTo>
                    <a:lnTo>
                      <a:pt x="104" y="20"/>
                    </a:lnTo>
                    <a:lnTo>
                      <a:pt x="3" y="32"/>
                    </a:lnTo>
                    <a:lnTo>
                      <a:pt x="0" y="12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65" name="Freeform 543"/>
              <p:cNvSpPr>
                <a:spLocks/>
              </p:cNvSpPr>
              <p:nvPr/>
            </p:nvSpPr>
            <p:spPr bwMode="auto">
              <a:xfrm>
                <a:off x="4360" y="11150"/>
                <a:ext cx="105" cy="28"/>
              </a:xfrm>
              <a:custGeom>
                <a:avLst/>
                <a:gdLst>
                  <a:gd name="T0" fmla="*/ 102 w 105"/>
                  <a:gd name="T1" fmla="*/ 0 h 28"/>
                  <a:gd name="T2" fmla="*/ 105 w 105"/>
                  <a:gd name="T3" fmla="*/ 20 h 28"/>
                  <a:gd name="T4" fmla="*/ 1 w 105"/>
                  <a:gd name="T5" fmla="*/ 28 h 28"/>
                  <a:gd name="T6" fmla="*/ 0 w 105"/>
                  <a:gd name="T7" fmla="*/ 8 h 28"/>
                  <a:gd name="T8" fmla="*/ 102 w 105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8"/>
                  <a:gd name="T17" fmla="*/ 105 w 105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8">
                    <a:moveTo>
                      <a:pt x="102" y="0"/>
                    </a:moveTo>
                    <a:lnTo>
                      <a:pt x="105" y="20"/>
                    </a:lnTo>
                    <a:lnTo>
                      <a:pt x="1" y="28"/>
                    </a:lnTo>
                    <a:lnTo>
                      <a:pt x="0" y="8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66" name="Freeform 544"/>
              <p:cNvSpPr>
                <a:spLocks/>
              </p:cNvSpPr>
              <p:nvPr/>
            </p:nvSpPr>
            <p:spPr bwMode="auto">
              <a:xfrm>
                <a:off x="4257" y="11158"/>
                <a:ext cx="104" cy="28"/>
              </a:xfrm>
              <a:custGeom>
                <a:avLst/>
                <a:gdLst>
                  <a:gd name="T0" fmla="*/ 103 w 104"/>
                  <a:gd name="T1" fmla="*/ 0 h 28"/>
                  <a:gd name="T2" fmla="*/ 104 w 104"/>
                  <a:gd name="T3" fmla="*/ 20 h 28"/>
                  <a:gd name="T4" fmla="*/ 2 w 104"/>
                  <a:gd name="T5" fmla="*/ 28 h 28"/>
                  <a:gd name="T6" fmla="*/ 0 w 104"/>
                  <a:gd name="T7" fmla="*/ 8 h 28"/>
                  <a:gd name="T8" fmla="*/ 103 w 104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28"/>
                  <a:gd name="T17" fmla="*/ 104 w 10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28">
                    <a:moveTo>
                      <a:pt x="103" y="0"/>
                    </a:moveTo>
                    <a:lnTo>
                      <a:pt x="104" y="20"/>
                    </a:lnTo>
                    <a:lnTo>
                      <a:pt x="2" y="28"/>
                    </a:lnTo>
                    <a:lnTo>
                      <a:pt x="0" y="8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67" name="Freeform 545"/>
              <p:cNvSpPr>
                <a:spLocks/>
              </p:cNvSpPr>
              <p:nvPr/>
            </p:nvSpPr>
            <p:spPr bwMode="auto">
              <a:xfrm>
                <a:off x="4154" y="11166"/>
                <a:ext cx="105" cy="24"/>
              </a:xfrm>
              <a:custGeom>
                <a:avLst/>
                <a:gdLst>
                  <a:gd name="T0" fmla="*/ 103 w 105"/>
                  <a:gd name="T1" fmla="*/ 0 h 24"/>
                  <a:gd name="T2" fmla="*/ 105 w 105"/>
                  <a:gd name="T3" fmla="*/ 20 h 24"/>
                  <a:gd name="T4" fmla="*/ 1 w 105"/>
                  <a:gd name="T5" fmla="*/ 24 h 24"/>
                  <a:gd name="T6" fmla="*/ 0 w 105"/>
                  <a:gd name="T7" fmla="*/ 4 h 24"/>
                  <a:gd name="T8" fmla="*/ 103 w 105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4"/>
                  <a:gd name="T17" fmla="*/ 105 w 10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4">
                    <a:moveTo>
                      <a:pt x="103" y="0"/>
                    </a:moveTo>
                    <a:lnTo>
                      <a:pt x="105" y="20"/>
                    </a:lnTo>
                    <a:lnTo>
                      <a:pt x="1" y="24"/>
                    </a:lnTo>
                    <a:lnTo>
                      <a:pt x="0" y="4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68" name="Freeform 546"/>
              <p:cNvSpPr>
                <a:spLocks/>
              </p:cNvSpPr>
              <p:nvPr/>
            </p:nvSpPr>
            <p:spPr bwMode="auto">
              <a:xfrm>
                <a:off x="4050" y="11170"/>
                <a:ext cx="105" cy="20"/>
              </a:xfrm>
              <a:custGeom>
                <a:avLst/>
                <a:gdLst>
                  <a:gd name="T0" fmla="*/ 104 w 105"/>
                  <a:gd name="T1" fmla="*/ 0 h 20"/>
                  <a:gd name="T2" fmla="*/ 105 w 105"/>
                  <a:gd name="T3" fmla="*/ 20 h 20"/>
                  <a:gd name="T4" fmla="*/ 0 w 105"/>
                  <a:gd name="T5" fmla="*/ 20 h 20"/>
                  <a:gd name="T6" fmla="*/ 0 w 105"/>
                  <a:gd name="T7" fmla="*/ 1 h 20"/>
                  <a:gd name="T8" fmla="*/ 104 w 105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0"/>
                  <a:gd name="T17" fmla="*/ 105 w 105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0">
                    <a:moveTo>
                      <a:pt x="104" y="0"/>
                    </a:moveTo>
                    <a:lnTo>
                      <a:pt x="105" y="20"/>
                    </a:lnTo>
                    <a:lnTo>
                      <a:pt x="0" y="20"/>
                    </a:lnTo>
                    <a:lnTo>
                      <a:pt x="0" y="1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69" name="Freeform 547"/>
              <p:cNvSpPr>
                <a:spLocks/>
              </p:cNvSpPr>
              <p:nvPr/>
            </p:nvSpPr>
            <p:spPr bwMode="auto">
              <a:xfrm>
                <a:off x="3946" y="11170"/>
                <a:ext cx="104" cy="20"/>
              </a:xfrm>
              <a:custGeom>
                <a:avLst/>
                <a:gdLst>
                  <a:gd name="T0" fmla="*/ 104 w 104"/>
                  <a:gd name="T1" fmla="*/ 1 h 20"/>
                  <a:gd name="T2" fmla="*/ 104 w 104"/>
                  <a:gd name="T3" fmla="*/ 20 h 20"/>
                  <a:gd name="T4" fmla="*/ 0 w 104"/>
                  <a:gd name="T5" fmla="*/ 20 h 20"/>
                  <a:gd name="T6" fmla="*/ 0 w 104"/>
                  <a:gd name="T7" fmla="*/ 0 h 20"/>
                  <a:gd name="T8" fmla="*/ 104 w 104"/>
                  <a:gd name="T9" fmla="*/ 1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20"/>
                  <a:gd name="T17" fmla="*/ 104 w 104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20">
                    <a:moveTo>
                      <a:pt x="104" y="1"/>
                    </a:moveTo>
                    <a:lnTo>
                      <a:pt x="104" y="20"/>
                    </a:lnTo>
                    <a:lnTo>
                      <a:pt x="0" y="20"/>
                    </a:lnTo>
                    <a:lnTo>
                      <a:pt x="0" y="0"/>
                    </a:lnTo>
                    <a:lnTo>
                      <a:pt x="104" y="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70" name="Freeform 548"/>
              <p:cNvSpPr>
                <a:spLocks/>
              </p:cNvSpPr>
              <p:nvPr/>
            </p:nvSpPr>
            <p:spPr bwMode="auto">
              <a:xfrm>
                <a:off x="3841" y="11166"/>
                <a:ext cx="105" cy="24"/>
              </a:xfrm>
              <a:custGeom>
                <a:avLst/>
                <a:gdLst>
                  <a:gd name="T0" fmla="*/ 105 w 105"/>
                  <a:gd name="T1" fmla="*/ 4 h 24"/>
                  <a:gd name="T2" fmla="*/ 105 w 105"/>
                  <a:gd name="T3" fmla="*/ 24 h 24"/>
                  <a:gd name="T4" fmla="*/ 0 w 105"/>
                  <a:gd name="T5" fmla="*/ 20 h 24"/>
                  <a:gd name="T6" fmla="*/ 2 w 105"/>
                  <a:gd name="T7" fmla="*/ 0 h 24"/>
                  <a:gd name="T8" fmla="*/ 105 w 105"/>
                  <a:gd name="T9" fmla="*/ 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4"/>
                  <a:gd name="T17" fmla="*/ 105 w 10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4">
                    <a:moveTo>
                      <a:pt x="105" y="4"/>
                    </a:moveTo>
                    <a:lnTo>
                      <a:pt x="105" y="24"/>
                    </a:lnTo>
                    <a:lnTo>
                      <a:pt x="0" y="20"/>
                    </a:lnTo>
                    <a:lnTo>
                      <a:pt x="2" y="0"/>
                    </a:lnTo>
                    <a:lnTo>
                      <a:pt x="105" y="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71" name="Freeform 549"/>
              <p:cNvSpPr>
                <a:spLocks/>
              </p:cNvSpPr>
              <p:nvPr/>
            </p:nvSpPr>
            <p:spPr bwMode="auto">
              <a:xfrm>
                <a:off x="3739" y="11158"/>
                <a:ext cx="104" cy="28"/>
              </a:xfrm>
              <a:custGeom>
                <a:avLst/>
                <a:gdLst>
                  <a:gd name="T0" fmla="*/ 104 w 104"/>
                  <a:gd name="T1" fmla="*/ 8 h 28"/>
                  <a:gd name="T2" fmla="*/ 102 w 104"/>
                  <a:gd name="T3" fmla="*/ 28 h 28"/>
                  <a:gd name="T4" fmla="*/ 0 w 104"/>
                  <a:gd name="T5" fmla="*/ 20 h 28"/>
                  <a:gd name="T6" fmla="*/ 1 w 104"/>
                  <a:gd name="T7" fmla="*/ 0 h 28"/>
                  <a:gd name="T8" fmla="*/ 104 w 104"/>
                  <a:gd name="T9" fmla="*/ 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28"/>
                  <a:gd name="T17" fmla="*/ 104 w 10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28">
                    <a:moveTo>
                      <a:pt x="104" y="8"/>
                    </a:moveTo>
                    <a:lnTo>
                      <a:pt x="102" y="28"/>
                    </a:lnTo>
                    <a:lnTo>
                      <a:pt x="0" y="20"/>
                    </a:lnTo>
                    <a:lnTo>
                      <a:pt x="1" y="0"/>
                    </a:lnTo>
                    <a:lnTo>
                      <a:pt x="104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72" name="Freeform 550"/>
              <p:cNvSpPr>
                <a:spLocks/>
              </p:cNvSpPr>
              <p:nvPr/>
            </p:nvSpPr>
            <p:spPr bwMode="auto">
              <a:xfrm>
                <a:off x="3637" y="11150"/>
                <a:ext cx="103" cy="28"/>
              </a:xfrm>
              <a:custGeom>
                <a:avLst/>
                <a:gdLst>
                  <a:gd name="T0" fmla="*/ 103 w 103"/>
                  <a:gd name="T1" fmla="*/ 8 h 28"/>
                  <a:gd name="T2" fmla="*/ 102 w 103"/>
                  <a:gd name="T3" fmla="*/ 28 h 28"/>
                  <a:gd name="T4" fmla="*/ 0 w 103"/>
                  <a:gd name="T5" fmla="*/ 20 h 28"/>
                  <a:gd name="T6" fmla="*/ 1 w 103"/>
                  <a:gd name="T7" fmla="*/ 0 h 28"/>
                  <a:gd name="T8" fmla="*/ 103 w 103"/>
                  <a:gd name="T9" fmla="*/ 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28"/>
                  <a:gd name="T17" fmla="*/ 103 w 103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28">
                    <a:moveTo>
                      <a:pt x="103" y="8"/>
                    </a:moveTo>
                    <a:lnTo>
                      <a:pt x="102" y="28"/>
                    </a:lnTo>
                    <a:lnTo>
                      <a:pt x="0" y="20"/>
                    </a:lnTo>
                    <a:lnTo>
                      <a:pt x="1" y="0"/>
                    </a:lnTo>
                    <a:lnTo>
                      <a:pt x="103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73" name="Freeform 551"/>
              <p:cNvSpPr>
                <a:spLocks/>
              </p:cNvSpPr>
              <p:nvPr/>
            </p:nvSpPr>
            <p:spPr bwMode="auto">
              <a:xfrm>
                <a:off x="3534" y="11138"/>
                <a:ext cx="104" cy="32"/>
              </a:xfrm>
              <a:custGeom>
                <a:avLst/>
                <a:gdLst>
                  <a:gd name="T0" fmla="*/ 104 w 104"/>
                  <a:gd name="T1" fmla="*/ 12 h 32"/>
                  <a:gd name="T2" fmla="*/ 103 w 104"/>
                  <a:gd name="T3" fmla="*/ 32 h 32"/>
                  <a:gd name="T4" fmla="*/ 0 w 104"/>
                  <a:gd name="T5" fmla="*/ 20 h 32"/>
                  <a:gd name="T6" fmla="*/ 3 w 104"/>
                  <a:gd name="T7" fmla="*/ 0 h 32"/>
                  <a:gd name="T8" fmla="*/ 104 w 104"/>
                  <a:gd name="T9" fmla="*/ 1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2"/>
                  <a:gd name="T17" fmla="*/ 104 w 10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2">
                    <a:moveTo>
                      <a:pt x="104" y="12"/>
                    </a:moveTo>
                    <a:lnTo>
                      <a:pt x="103" y="32"/>
                    </a:lnTo>
                    <a:lnTo>
                      <a:pt x="0" y="20"/>
                    </a:lnTo>
                    <a:lnTo>
                      <a:pt x="3" y="0"/>
                    </a:lnTo>
                    <a:lnTo>
                      <a:pt x="104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74" name="Freeform 552"/>
              <p:cNvSpPr>
                <a:spLocks/>
              </p:cNvSpPr>
              <p:nvPr/>
            </p:nvSpPr>
            <p:spPr bwMode="auto">
              <a:xfrm>
                <a:off x="3434" y="11124"/>
                <a:ext cx="103" cy="34"/>
              </a:xfrm>
              <a:custGeom>
                <a:avLst/>
                <a:gdLst>
                  <a:gd name="T0" fmla="*/ 103 w 103"/>
                  <a:gd name="T1" fmla="*/ 14 h 34"/>
                  <a:gd name="T2" fmla="*/ 100 w 103"/>
                  <a:gd name="T3" fmla="*/ 34 h 34"/>
                  <a:gd name="T4" fmla="*/ 0 w 103"/>
                  <a:gd name="T5" fmla="*/ 20 h 34"/>
                  <a:gd name="T6" fmla="*/ 2 w 103"/>
                  <a:gd name="T7" fmla="*/ 0 h 34"/>
                  <a:gd name="T8" fmla="*/ 103 w 103"/>
                  <a:gd name="T9" fmla="*/ 1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34"/>
                  <a:gd name="T17" fmla="*/ 103 w 103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34">
                    <a:moveTo>
                      <a:pt x="103" y="14"/>
                    </a:moveTo>
                    <a:lnTo>
                      <a:pt x="100" y="34"/>
                    </a:lnTo>
                    <a:lnTo>
                      <a:pt x="0" y="20"/>
                    </a:lnTo>
                    <a:lnTo>
                      <a:pt x="2" y="0"/>
                    </a:lnTo>
                    <a:lnTo>
                      <a:pt x="103" y="1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75" name="Freeform 553"/>
              <p:cNvSpPr>
                <a:spLocks/>
              </p:cNvSpPr>
              <p:nvPr/>
            </p:nvSpPr>
            <p:spPr bwMode="auto">
              <a:xfrm>
                <a:off x="3333" y="11108"/>
                <a:ext cx="103" cy="36"/>
              </a:xfrm>
              <a:custGeom>
                <a:avLst/>
                <a:gdLst>
                  <a:gd name="T0" fmla="*/ 103 w 103"/>
                  <a:gd name="T1" fmla="*/ 16 h 36"/>
                  <a:gd name="T2" fmla="*/ 101 w 103"/>
                  <a:gd name="T3" fmla="*/ 36 h 36"/>
                  <a:gd name="T4" fmla="*/ 0 w 103"/>
                  <a:gd name="T5" fmla="*/ 19 h 36"/>
                  <a:gd name="T6" fmla="*/ 4 w 103"/>
                  <a:gd name="T7" fmla="*/ 0 h 36"/>
                  <a:gd name="T8" fmla="*/ 103 w 103"/>
                  <a:gd name="T9" fmla="*/ 1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36"/>
                  <a:gd name="T17" fmla="*/ 103 w 10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36">
                    <a:moveTo>
                      <a:pt x="103" y="16"/>
                    </a:moveTo>
                    <a:lnTo>
                      <a:pt x="101" y="36"/>
                    </a:lnTo>
                    <a:lnTo>
                      <a:pt x="0" y="19"/>
                    </a:lnTo>
                    <a:lnTo>
                      <a:pt x="4" y="0"/>
                    </a:lnTo>
                    <a:lnTo>
                      <a:pt x="103" y="1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76" name="Freeform 554"/>
              <p:cNvSpPr>
                <a:spLocks/>
              </p:cNvSpPr>
              <p:nvPr/>
            </p:nvSpPr>
            <p:spPr bwMode="auto">
              <a:xfrm>
                <a:off x="3233" y="11089"/>
                <a:ext cx="104" cy="38"/>
              </a:xfrm>
              <a:custGeom>
                <a:avLst/>
                <a:gdLst>
                  <a:gd name="T0" fmla="*/ 104 w 104"/>
                  <a:gd name="T1" fmla="*/ 19 h 38"/>
                  <a:gd name="T2" fmla="*/ 100 w 104"/>
                  <a:gd name="T3" fmla="*/ 38 h 38"/>
                  <a:gd name="T4" fmla="*/ 0 w 104"/>
                  <a:gd name="T5" fmla="*/ 19 h 38"/>
                  <a:gd name="T6" fmla="*/ 5 w 104"/>
                  <a:gd name="T7" fmla="*/ 0 h 38"/>
                  <a:gd name="T8" fmla="*/ 104 w 104"/>
                  <a:gd name="T9" fmla="*/ 19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8"/>
                  <a:gd name="T17" fmla="*/ 104 w 104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8">
                    <a:moveTo>
                      <a:pt x="104" y="19"/>
                    </a:moveTo>
                    <a:lnTo>
                      <a:pt x="100" y="38"/>
                    </a:lnTo>
                    <a:lnTo>
                      <a:pt x="0" y="19"/>
                    </a:lnTo>
                    <a:lnTo>
                      <a:pt x="5" y="0"/>
                    </a:lnTo>
                    <a:lnTo>
                      <a:pt x="104" y="1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77" name="Freeform 555"/>
              <p:cNvSpPr>
                <a:spLocks/>
              </p:cNvSpPr>
              <p:nvPr/>
            </p:nvSpPr>
            <p:spPr bwMode="auto">
              <a:xfrm>
                <a:off x="3135" y="11068"/>
                <a:ext cx="103" cy="40"/>
              </a:xfrm>
              <a:custGeom>
                <a:avLst/>
                <a:gdLst>
                  <a:gd name="T0" fmla="*/ 103 w 103"/>
                  <a:gd name="T1" fmla="*/ 21 h 40"/>
                  <a:gd name="T2" fmla="*/ 98 w 103"/>
                  <a:gd name="T3" fmla="*/ 40 h 40"/>
                  <a:gd name="T4" fmla="*/ 0 w 103"/>
                  <a:gd name="T5" fmla="*/ 18 h 40"/>
                  <a:gd name="T6" fmla="*/ 5 w 103"/>
                  <a:gd name="T7" fmla="*/ 0 h 40"/>
                  <a:gd name="T8" fmla="*/ 103 w 103"/>
                  <a:gd name="T9" fmla="*/ 21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40"/>
                  <a:gd name="T17" fmla="*/ 103 w 103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40">
                    <a:moveTo>
                      <a:pt x="103" y="21"/>
                    </a:moveTo>
                    <a:lnTo>
                      <a:pt x="98" y="40"/>
                    </a:lnTo>
                    <a:lnTo>
                      <a:pt x="0" y="18"/>
                    </a:lnTo>
                    <a:lnTo>
                      <a:pt x="5" y="0"/>
                    </a:lnTo>
                    <a:lnTo>
                      <a:pt x="103" y="2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78" name="Freeform 556"/>
              <p:cNvSpPr>
                <a:spLocks/>
              </p:cNvSpPr>
              <p:nvPr/>
            </p:nvSpPr>
            <p:spPr bwMode="auto">
              <a:xfrm>
                <a:off x="3038" y="11043"/>
                <a:ext cx="102" cy="43"/>
              </a:xfrm>
              <a:custGeom>
                <a:avLst/>
                <a:gdLst>
                  <a:gd name="T0" fmla="*/ 102 w 102"/>
                  <a:gd name="T1" fmla="*/ 25 h 43"/>
                  <a:gd name="T2" fmla="*/ 97 w 102"/>
                  <a:gd name="T3" fmla="*/ 43 h 43"/>
                  <a:gd name="T4" fmla="*/ 0 w 102"/>
                  <a:gd name="T5" fmla="*/ 20 h 43"/>
                  <a:gd name="T6" fmla="*/ 5 w 102"/>
                  <a:gd name="T7" fmla="*/ 0 h 43"/>
                  <a:gd name="T8" fmla="*/ 102 w 102"/>
                  <a:gd name="T9" fmla="*/ 25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43"/>
                  <a:gd name="T17" fmla="*/ 102 w 102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43">
                    <a:moveTo>
                      <a:pt x="102" y="25"/>
                    </a:moveTo>
                    <a:lnTo>
                      <a:pt x="97" y="43"/>
                    </a:lnTo>
                    <a:lnTo>
                      <a:pt x="0" y="20"/>
                    </a:lnTo>
                    <a:lnTo>
                      <a:pt x="5" y="0"/>
                    </a:lnTo>
                    <a:lnTo>
                      <a:pt x="102" y="2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79" name="Freeform 557"/>
              <p:cNvSpPr>
                <a:spLocks/>
              </p:cNvSpPr>
              <p:nvPr/>
            </p:nvSpPr>
            <p:spPr bwMode="auto">
              <a:xfrm>
                <a:off x="2941" y="11017"/>
                <a:ext cx="102" cy="46"/>
              </a:xfrm>
              <a:custGeom>
                <a:avLst/>
                <a:gdLst>
                  <a:gd name="T0" fmla="*/ 102 w 102"/>
                  <a:gd name="T1" fmla="*/ 26 h 46"/>
                  <a:gd name="T2" fmla="*/ 97 w 102"/>
                  <a:gd name="T3" fmla="*/ 46 h 46"/>
                  <a:gd name="T4" fmla="*/ 0 w 102"/>
                  <a:gd name="T5" fmla="*/ 20 h 46"/>
                  <a:gd name="T6" fmla="*/ 6 w 102"/>
                  <a:gd name="T7" fmla="*/ 0 h 46"/>
                  <a:gd name="T8" fmla="*/ 102 w 102"/>
                  <a:gd name="T9" fmla="*/ 26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46"/>
                  <a:gd name="T17" fmla="*/ 102 w 102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46">
                    <a:moveTo>
                      <a:pt x="102" y="26"/>
                    </a:moveTo>
                    <a:lnTo>
                      <a:pt x="97" y="46"/>
                    </a:lnTo>
                    <a:lnTo>
                      <a:pt x="0" y="20"/>
                    </a:lnTo>
                    <a:lnTo>
                      <a:pt x="6" y="0"/>
                    </a:lnTo>
                    <a:lnTo>
                      <a:pt x="102" y="2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80" name="Freeform 558"/>
              <p:cNvSpPr>
                <a:spLocks/>
              </p:cNvSpPr>
              <p:nvPr/>
            </p:nvSpPr>
            <p:spPr bwMode="auto">
              <a:xfrm>
                <a:off x="2846" y="10990"/>
                <a:ext cx="101" cy="47"/>
              </a:xfrm>
              <a:custGeom>
                <a:avLst/>
                <a:gdLst>
                  <a:gd name="T0" fmla="*/ 101 w 101"/>
                  <a:gd name="T1" fmla="*/ 27 h 47"/>
                  <a:gd name="T2" fmla="*/ 95 w 101"/>
                  <a:gd name="T3" fmla="*/ 47 h 47"/>
                  <a:gd name="T4" fmla="*/ 0 w 101"/>
                  <a:gd name="T5" fmla="*/ 19 h 47"/>
                  <a:gd name="T6" fmla="*/ 6 w 101"/>
                  <a:gd name="T7" fmla="*/ 0 h 47"/>
                  <a:gd name="T8" fmla="*/ 101 w 101"/>
                  <a:gd name="T9" fmla="*/ 27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47"/>
                  <a:gd name="T17" fmla="*/ 101 w 101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47">
                    <a:moveTo>
                      <a:pt x="101" y="27"/>
                    </a:moveTo>
                    <a:lnTo>
                      <a:pt x="95" y="4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101" y="2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81" name="Freeform 559"/>
              <p:cNvSpPr>
                <a:spLocks/>
              </p:cNvSpPr>
              <p:nvPr/>
            </p:nvSpPr>
            <p:spPr bwMode="auto">
              <a:xfrm>
                <a:off x="2751" y="10958"/>
                <a:ext cx="101" cy="51"/>
              </a:xfrm>
              <a:custGeom>
                <a:avLst/>
                <a:gdLst>
                  <a:gd name="T0" fmla="*/ 101 w 101"/>
                  <a:gd name="T1" fmla="*/ 32 h 51"/>
                  <a:gd name="T2" fmla="*/ 95 w 101"/>
                  <a:gd name="T3" fmla="*/ 51 h 51"/>
                  <a:gd name="T4" fmla="*/ 0 w 101"/>
                  <a:gd name="T5" fmla="*/ 20 h 51"/>
                  <a:gd name="T6" fmla="*/ 7 w 101"/>
                  <a:gd name="T7" fmla="*/ 0 h 51"/>
                  <a:gd name="T8" fmla="*/ 101 w 101"/>
                  <a:gd name="T9" fmla="*/ 32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51"/>
                  <a:gd name="T17" fmla="*/ 101 w 10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51">
                    <a:moveTo>
                      <a:pt x="101" y="32"/>
                    </a:moveTo>
                    <a:lnTo>
                      <a:pt x="95" y="51"/>
                    </a:lnTo>
                    <a:lnTo>
                      <a:pt x="0" y="20"/>
                    </a:lnTo>
                    <a:lnTo>
                      <a:pt x="7" y="0"/>
                    </a:lnTo>
                    <a:lnTo>
                      <a:pt x="101" y="3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82" name="Freeform 560"/>
              <p:cNvSpPr>
                <a:spLocks/>
              </p:cNvSpPr>
              <p:nvPr/>
            </p:nvSpPr>
            <p:spPr bwMode="auto">
              <a:xfrm>
                <a:off x="2657" y="10927"/>
                <a:ext cx="101" cy="51"/>
              </a:xfrm>
              <a:custGeom>
                <a:avLst/>
                <a:gdLst>
                  <a:gd name="T0" fmla="*/ 101 w 101"/>
                  <a:gd name="T1" fmla="*/ 31 h 51"/>
                  <a:gd name="T2" fmla="*/ 94 w 101"/>
                  <a:gd name="T3" fmla="*/ 51 h 51"/>
                  <a:gd name="T4" fmla="*/ 0 w 101"/>
                  <a:gd name="T5" fmla="*/ 18 h 51"/>
                  <a:gd name="T6" fmla="*/ 7 w 101"/>
                  <a:gd name="T7" fmla="*/ 0 h 51"/>
                  <a:gd name="T8" fmla="*/ 101 w 101"/>
                  <a:gd name="T9" fmla="*/ 31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51"/>
                  <a:gd name="T17" fmla="*/ 101 w 10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51">
                    <a:moveTo>
                      <a:pt x="101" y="31"/>
                    </a:moveTo>
                    <a:lnTo>
                      <a:pt x="94" y="51"/>
                    </a:lnTo>
                    <a:lnTo>
                      <a:pt x="0" y="18"/>
                    </a:lnTo>
                    <a:lnTo>
                      <a:pt x="7" y="0"/>
                    </a:lnTo>
                    <a:lnTo>
                      <a:pt x="101" y="3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83" name="Freeform 561"/>
              <p:cNvSpPr>
                <a:spLocks/>
              </p:cNvSpPr>
              <p:nvPr/>
            </p:nvSpPr>
            <p:spPr bwMode="auto">
              <a:xfrm>
                <a:off x="2565" y="10891"/>
                <a:ext cx="99" cy="54"/>
              </a:xfrm>
              <a:custGeom>
                <a:avLst/>
                <a:gdLst>
                  <a:gd name="T0" fmla="*/ 99 w 99"/>
                  <a:gd name="T1" fmla="*/ 36 h 54"/>
                  <a:gd name="T2" fmla="*/ 92 w 99"/>
                  <a:gd name="T3" fmla="*/ 54 h 54"/>
                  <a:gd name="T4" fmla="*/ 0 w 99"/>
                  <a:gd name="T5" fmla="*/ 18 h 54"/>
                  <a:gd name="T6" fmla="*/ 7 w 99"/>
                  <a:gd name="T7" fmla="*/ 0 h 54"/>
                  <a:gd name="T8" fmla="*/ 99 w 99"/>
                  <a:gd name="T9" fmla="*/ 3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9" y="36"/>
                    </a:moveTo>
                    <a:lnTo>
                      <a:pt x="92" y="54"/>
                    </a:lnTo>
                    <a:lnTo>
                      <a:pt x="0" y="18"/>
                    </a:lnTo>
                    <a:lnTo>
                      <a:pt x="7" y="0"/>
                    </a:lnTo>
                    <a:lnTo>
                      <a:pt x="99" y="3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84" name="Freeform 562"/>
              <p:cNvSpPr>
                <a:spLocks/>
              </p:cNvSpPr>
              <p:nvPr/>
            </p:nvSpPr>
            <p:spPr bwMode="auto">
              <a:xfrm>
                <a:off x="2473" y="10855"/>
                <a:ext cx="99" cy="54"/>
              </a:xfrm>
              <a:custGeom>
                <a:avLst/>
                <a:gdLst>
                  <a:gd name="T0" fmla="*/ 99 w 99"/>
                  <a:gd name="T1" fmla="*/ 36 h 54"/>
                  <a:gd name="T2" fmla="*/ 92 w 99"/>
                  <a:gd name="T3" fmla="*/ 54 h 54"/>
                  <a:gd name="T4" fmla="*/ 0 w 99"/>
                  <a:gd name="T5" fmla="*/ 17 h 54"/>
                  <a:gd name="T6" fmla="*/ 9 w 99"/>
                  <a:gd name="T7" fmla="*/ 0 h 54"/>
                  <a:gd name="T8" fmla="*/ 99 w 99"/>
                  <a:gd name="T9" fmla="*/ 3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9" y="36"/>
                    </a:moveTo>
                    <a:lnTo>
                      <a:pt x="92" y="54"/>
                    </a:lnTo>
                    <a:lnTo>
                      <a:pt x="0" y="17"/>
                    </a:lnTo>
                    <a:lnTo>
                      <a:pt x="9" y="0"/>
                    </a:lnTo>
                    <a:lnTo>
                      <a:pt x="99" y="3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85" name="Freeform 563"/>
              <p:cNvSpPr>
                <a:spLocks/>
              </p:cNvSpPr>
              <p:nvPr/>
            </p:nvSpPr>
            <p:spPr bwMode="auto">
              <a:xfrm>
                <a:off x="2384" y="10814"/>
                <a:ext cx="98" cy="58"/>
              </a:xfrm>
              <a:custGeom>
                <a:avLst/>
                <a:gdLst>
                  <a:gd name="T0" fmla="*/ 98 w 98"/>
                  <a:gd name="T1" fmla="*/ 41 h 58"/>
                  <a:gd name="T2" fmla="*/ 89 w 98"/>
                  <a:gd name="T3" fmla="*/ 58 h 58"/>
                  <a:gd name="T4" fmla="*/ 0 w 98"/>
                  <a:gd name="T5" fmla="*/ 19 h 58"/>
                  <a:gd name="T6" fmla="*/ 7 w 98"/>
                  <a:gd name="T7" fmla="*/ 0 h 58"/>
                  <a:gd name="T8" fmla="*/ 98 w 98"/>
                  <a:gd name="T9" fmla="*/ 41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58"/>
                  <a:gd name="T17" fmla="*/ 98 w 98"/>
                  <a:gd name="T18" fmla="*/ 58 h 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58">
                    <a:moveTo>
                      <a:pt x="98" y="41"/>
                    </a:moveTo>
                    <a:lnTo>
                      <a:pt x="89" y="58"/>
                    </a:lnTo>
                    <a:lnTo>
                      <a:pt x="0" y="19"/>
                    </a:lnTo>
                    <a:lnTo>
                      <a:pt x="7" y="0"/>
                    </a:lnTo>
                    <a:lnTo>
                      <a:pt x="98" y="4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86" name="Freeform 564"/>
              <p:cNvSpPr>
                <a:spLocks/>
              </p:cNvSpPr>
              <p:nvPr/>
            </p:nvSpPr>
            <p:spPr bwMode="auto">
              <a:xfrm>
                <a:off x="2294" y="10774"/>
                <a:ext cx="97" cy="59"/>
              </a:xfrm>
              <a:custGeom>
                <a:avLst/>
                <a:gdLst>
                  <a:gd name="T0" fmla="*/ 97 w 97"/>
                  <a:gd name="T1" fmla="*/ 40 h 59"/>
                  <a:gd name="T2" fmla="*/ 90 w 97"/>
                  <a:gd name="T3" fmla="*/ 59 h 59"/>
                  <a:gd name="T4" fmla="*/ 0 w 97"/>
                  <a:gd name="T5" fmla="*/ 17 h 59"/>
                  <a:gd name="T6" fmla="*/ 9 w 97"/>
                  <a:gd name="T7" fmla="*/ 0 h 59"/>
                  <a:gd name="T8" fmla="*/ 97 w 97"/>
                  <a:gd name="T9" fmla="*/ 4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59"/>
                  <a:gd name="T17" fmla="*/ 97 w 97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59">
                    <a:moveTo>
                      <a:pt x="97" y="40"/>
                    </a:moveTo>
                    <a:lnTo>
                      <a:pt x="90" y="59"/>
                    </a:lnTo>
                    <a:lnTo>
                      <a:pt x="0" y="17"/>
                    </a:lnTo>
                    <a:lnTo>
                      <a:pt x="9" y="0"/>
                    </a:lnTo>
                    <a:lnTo>
                      <a:pt x="97" y="4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87" name="Freeform 565"/>
              <p:cNvSpPr>
                <a:spLocks/>
              </p:cNvSpPr>
              <p:nvPr/>
            </p:nvSpPr>
            <p:spPr bwMode="auto">
              <a:xfrm>
                <a:off x="2206" y="10729"/>
                <a:ext cx="97" cy="62"/>
              </a:xfrm>
              <a:custGeom>
                <a:avLst/>
                <a:gdLst>
                  <a:gd name="T0" fmla="*/ 97 w 97"/>
                  <a:gd name="T1" fmla="*/ 45 h 62"/>
                  <a:gd name="T2" fmla="*/ 88 w 97"/>
                  <a:gd name="T3" fmla="*/ 62 h 62"/>
                  <a:gd name="T4" fmla="*/ 0 w 97"/>
                  <a:gd name="T5" fmla="*/ 19 h 62"/>
                  <a:gd name="T6" fmla="*/ 9 w 97"/>
                  <a:gd name="T7" fmla="*/ 0 h 62"/>
                  <a:gd name="T8" fmla="*/ 97 w 97"/>
                  <a:gd name="T9" fmla="*/ 45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62"/>
                  <a:gd name="T17" fmla="*/ 97 w 97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62">
                    <a:moveTo>
                      <a:pt x="97" y="45"/>
                    </a:moveTo>
                    <a:lnTo>
                      <a:pt x="88" y="62"/>
                    </a:lnTo>
                    <a:lnTo>
                      <a:pt x="0" y="19"/>
                    </a:lnTo>
                    <a:lnTo>
                      <a:pt x="9" y="0"/>
                    </a:lnTo>
                    <a:lnTo>
                      <a:pt x="97" y="4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88" name="Freeform 566"/>
              <p:cNvSpPr>
                <a:spLocks/>
              </p:cNvSpPr>
              <p:nvPr/>
            </p:nvSpPr>
            <p:spPr bwMode="auto">
              <a:xfrm>
                <a:off x="2120" y="10685"/>
                <a:ext cx="95" cy="63"/>
              </a:xfrm>
              <a:custGeom>
                <a:avLst/>
                <a:gdLst>
                  <a:gd name="T0" fmla="*/ 95 w 95"/>
                  <a:gd name="T1" fmla="*/ 44 h 63"/>
                  <a:gd name="T2" fmla="*/ 86 w 95"/>
                  <a:gd name="T3" fmla="*/ 63 h 63"/>
                  <a:gd name="T4" fmla="*/ 0 w 95"/>
                  <a:gd name="T5" fmla="*/ 17 h 63"/>
                  <a:gd name="T6" fmla="*/ 9 w 95"/>
                  <a:gd name="T7" fmla="*/ 0 h 63"/>
                  <a:gd name="T8" fmla="*/ 95 w 95"/>
                  <a:gd name="T9" fmla="*/ 44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63"/>
                  <a:gd name="T17" fmla="*/ 95 w 95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63">
                    <a:moveTo>
                      <a:pt x="95" y="44"/>
                    </a:moveTo>
                    <a:lnTo>
                      <a:pt x="86" y="63"/>
                    </a:lnTo>
                    <a:lnTo>
                      <a:pt x="0" y="17"/>
                    </a:lnTo>
                    <a:lnTo>
                      <a:pt x="9" y="0"/>
                    </a:lnTo>
                    <a:lnTo>
                      <a:pt x="95" y="4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89" name="Freeform 567"/>
              <p:cNvSpPr>
                <a:spLocks/>
              </p:cNvSpPr>
              <p:nvPr/>
            </p:nvSpPr>
            <p:spPr bwMode="auto">
              <a:xfrm>
                <a:off x="2034" y="10637"/>
                <a:ext cx="95" cy="65"/>
              </a:xfrm>
              <a:custGeom>
                <a:avLst/>
                <a:gdLst>
                  <a:gd name="T0" fmla="*/ 95 w 95"/>
                  <a:gd name="T1" fmla="*/ 48 h 65"/>
                  <a:gd name="T2" fmla="*/ 86 w 95"/>
                  <a:gd name="T3" fmla="*/ 65 h 65"/>
                  <a:gd name="T4" fmla="*/ 0 w 95"/>
                  <a:gd name="T5" fmla="*/ 18 h 65"/>
                  <a:gd name="T6" fmla="*/ 10 w 95"/>
                  <a:gd name="T7" fmla="*/ 0 h 65"/>
                  <a:gd name="T8" fmla="*/ 95 w 95"/>
                  <a:gd name="T9" fmla="*/ 48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65"/>
                  <a:gd name="T17" fmla="*/ 95 w 95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65">
                    <a:moveTo>
                      <a:pt x="95" y="48"/>
                    </a:moveTo>
                    <a:lnTo>
                      <a:pt x="86" y="65"/>
                    </a:lnTo>
                    <a:lnTo>
                      <a:pt x="0" y="18"/>
                    </a:lnTo>
                    <a:lnTo>
                      <a:pt x="10" y="0"/>
                    </a:lnTo>
                    <a:lnTo>
                      <a:pt x="95" y="4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0" name="Freeform 568"/>
              <p:cNvSpPr>
                <a:spLocks/>
              </p:cNvSpPr>
              <p:nvPr/>
            </p:nvSpPr>
            <p:spPr bwMode="auto">
              <a:xfrm>
                <a:off x="1950" y="10587"/>
                <a:ext cx="94" cy="68"/>
              </a:xfrm>
              <a:custGeom>
                <a:avLst/>
                <a:gdLst>
                  <a:gd name="T0" fmla="*/ 94 w 94"/>
                  <a:gd name="T1" fmla="*/ 50 h 68"/>
                  <a:gd name="T2" fmla="*/ 84 w 94"/>
                  <a:gd name="T3" fmla="*/ 68 h 68"/>
                  <a:gd name="T4" fmla="*/ 0 w 94"/>
                  <a:gd name="T5" fmla="*/ 17 h 68"/>
                  <a:gd name="T6" fmla="*/ 10 w 94"/>
                  <a:gd name="T7" fmla="*/ 0 h 68"/>
                  <a:gd name="T8" fmla="*/ 94 w 94"/>
                  <a:gd name="T9" fmla="*/ 5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68"/>
                  <a:gd name="T17" fmla="*/ 94 w 94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68">
                    <a:moveTo>
                      <a:pt x="94" y="50"/>
                    </a:moveTo>
                    <a:lnTo>
                      <a:pt x="84" y="68"/>
                    </a:lnTo>
                    <a:lnTo>
                      <a:pt x="0" y="17"/>
                    </a:lnTo>
                    <a:lnTo>
                      <a:pt x="10" y="0"/>
                    </a:lnTo>
                    <a:lnTo>
                      <a:pt x="94" y="5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1" name="Freeform 569"/>
              <p:cNvSpPr>
                <a:spLocks/>
              </p:cNvSpPr>
              <p:nvPr/>
            </p:nvSpPr>
            <p:spPr bwMode="auto">
              <a:xfrm>
                <a:off x="1867" y="10537"/>
                <a:ext cx="93" cy="67"/>
              </a:xfrm>
              <a:custGeom>
                <a:avLst/>
                <a:gdLst>
                  <a:gd name="T0" fmla="*/ 93 w 93"/>
                  <a:gd name="T1" fmla="*/ 50 h 67"/>
                  <a:gd name="T2" fmla="*/ 83 w 93"/>
                  <a:gd name="T3" fmla="*/ 67 h 67"/>
                  <a:gd name="T4" fmla="*/ 0 w 93"/>
                  <a:gd name="T5" fmla="*/ 15 h 67"/>
                  <a:gd name="T6" fmla="*/ 11 w 93"/>
                  <a:gd name="T7" fmla="*/ 0 h 67"/>
                  <a:gd name="T8" fmla="*/ 93 w 93"/>
                  <a:gd name="T9" fmla="*/ 50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67"/>
                  <a:gd name="T17" fmla="*/ 93 w 93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67">
                    <a:moveTo>
                      <a:pt x="93" y="50"/>
                    </a:moveTo>
                    <a:lnTo>
                      <a:pt x="83" y="67"/>
                    </a:lnTo>
                    <a:lnTo>
                      <a:pt x="0" y="15"/>
                    </a:lnTo>
                    <a:lnTo>
                      <a:pt x="11" y="0"/>
                    </a:lnTo>
                    <a:lnTo>
                      <a:pt x="93" y="5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2" name="Freeform 570"/>
              <p:cNvSpPr>
                <a:spLocks/>
              </p:cNvSpPr>
              <p:nvPr/>
            </p:nvSpPr>
            <p:spPr bwMode="auto">
              <a:xfrm>
                <a:off x="1786" y="10483"/>
                <a:ext cx="92" cy="69"/>
              </a:xfrm>
              <a:custGeom>
                <a:avLst/>
                <a:gdLst>
                  <a:gd name="T0" fmla="*/ 92 w 92"/>
                  <a:gd name="T1" fmla="*/ 54 h 69"/>
                  <a:gd name="T2" fmla="*/ 81 w 92"/>
                  <a:gd name="T3" fmla="*/ 69 h 69"/>
                  <a:gd name="T4" fmla="*/ 0 w 92"/>
                  <a:gd name="T5" fmla="*/ 16 h 69"/>
                  <a:gd name="T6" fmla="*/ 10 w 92"/>
                  <a:gd name="T7" fmla="*/ 0 h 69"/>
                  <a:gd name="T8" fmla="*/ 92 w 92"/>
                  <a:gd name="T9" fmla="*/ 54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69"/>
                  <a:gd name="T17" fmla="*/ 92 w 92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69">
                    <a:moveTo>
                      <a:pt x="92" y="54"/>
                    </a:moveTo>
                    <a:lnTo>
                      <a:pt x="81" y="69"/>
                    </a:lnTo>
                    <a:lnTo>
                      <a:pt x="0" y="16"/>
                    </a:lnTo>
                    <a:lnTo>
                      <a:pt x="10" y="0"/>
                    </a:lnTo>
                    <a:lnTo>
                      <a:pt x="92" y="5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3" name="Freeform 571"/>
              <p:cNvSpPr>
                <a:spLocks/>
              </p:cNvSpPr>
              <p:nvPr/>
            </p:nvSpPr>
            <p:spPr bwMode="auto">
              <a:xfrm>
                <a:off x="1705" y="10427"/>
                <a:ext cx="91" cy="72"/>
              </a:xfrm>
              <a:custGeom>
                <a:avLst/>
                <a:gdLst>
                  <a:gd name="T0" fmla="*/ 91 w 91"/>
                  <a:gd name="T1" fmla="*/ 56 h 72"/>
                  <a:gd name="T2" fmla="*/ 81 w 91"/>
                  <a:gd name="T3" fmla="*/ 72 h 72"/>
                  <a:gd name="T4" fmla="*/ 0 w 91"/>
                  <a:gd name="T5" fmla="*/ 17 h 72"/>
                  <a:gd name="T6" fmla="*/ 12 w 91"/>
                  <a:gd name="T7" fmla="*/ 0 h 72"/>
                  <a:gd name="T8" fmla="*/ 91 w 91"/>
                  <a:gd name="T9" fmla="*/ 56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2"/>
                  <a:gd name="T17" fmla="*/ 91 w 9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2">
                    <a:moveTo>
                      <a:pt x="91" y="56"/>
                    </a:moveTo>
                    <a:lnTo>
                      <a:pt x="81" y="72"/>
                    </a:lnTo>
                    <a:lnTo>
                      <a:pt x="0" y="17"/>
                    </a:lnTo>
                    <a:lnTo>
                      <a:pt x="12" y="0"/>
                    </a:lnTo>
                    <a:lnTo>
                      <a:pt x="91" y="5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4" name="Freeform 572"/>
              <p:cNvSpPr>
                <a:spLocks/>
              </p:cNvSpPr>
              <p:nvPr/>
            </p:nvSpPr>
            <p:spPr bwMode="auto">
              <a:xfrm>
                <a:off x="1626" y="10371"/>
                <a:ext cx="91" cy="73"/>
              </a:xfrm>
              <a:custGeom>
                <a:avLst/>
                <a:gdLst>
                  <a:gd name="T0" fmla="*/ 91 w 91"/>
                  <a:gd name="T1" fmla="*/ 56 h 73"/>
                  <a:gd name="T2" fmla="*/ 79 w 91"/>
                  <a:gd name="T3" fmla="*/ 73 h 73"/>
                  <a:gd name="T4" fmla="*/ 0 w 91"/>
                  <a:gd name="T5" fmla="*/ 16 h 73"/>
                  <a:gd name="T6" fmla="*/ 13 w 91"/>
                  <a:gd name="T7" fmla="*/ 0 h 73"/>
                  <a:gd name="T8" fmla="*/ 91 w 91"/>
                  <a:gd name="T9" fmla="*/ 56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3"/>
                  <a:gd name="T17" fmla="*/ 91 w 91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3">
                    <a:moveTo>
                      <a:pt x="91" y="56"/>
                    </a:moveTo>
                    <a:lnTo>
                      <a:pt x="79" y="73"/>
                    </a:lnTo>
                    <a:lnTo>
                      <a:pt x="0" y="16"/>
                    </a:lnTo>
                    <a:lnTo>
                      <a:pt x="13" y="0"/>
                    </a:lnTo>
                    <a:lnTo>
                      <a:pt x="91" y="5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5" name="Freeform 573"/>
              <p:cNvSpPr>
                <a:spLocks/>
              </p:cNvSpPr>
              <p:nvPr/>
            </p:nvSpPr>
            <p:spPr bwMode="auto">
              <a:xfrm>
                <a:off x="1550" y="10312"/>
                <a:ext cx="89" cy="75"/>
              </a:xfrm>
              <a:custGeom>
                <a:avLst/>
                <a:gdLst>
                  <a:gd name="T0" fmla="*/ 89 w 89"/>
                  <a:gd name="T1" fmla="*/ 59 h 75"/>
                  <a:gd name="T2" fmla="*/ 76 w 89"/>
                  <a:gd name="T3" fmla="*/ 75 h 75"/>
                  <a:gd name="T4" fmla="*/ 0 w 89"/>
                  <a:gd name="T5" fmla="*/ 16 h 75"/>
                  <a:gd name="T6" fmla="*/ 11 w 89"/>
                  <a:gd name="T7" fmla="*/ 0 h 75"/>
                  <a:gd name="T8" fmla="*/ 89 w 89"/>
                  <a:gd name="T9" fmla="*/ 59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75"/>
                  <a:gd name="T17" fmla="*/ 89 w 8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75">
                    <a:moveTo>
                      <a:pt x="89" y="59"/>
                    </a:moveTo>
                    <a:lnTo>
                      <a:pt x="76" y="75"/>
                    </a:lnTo>
                    <a:lnTo>
                      <a:pt x="0" y="16"/>
                    </a:lnTo>
                    <a:lnTo>
                      <a:pt x="11" y="0"/>
                    </a:lnTo>
                    <a:lnTo>
                      <a:pt x="89" y="5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6" name="Freeform 574"/>
              <p:cNvSpPr>
                <a:spLocks/>
              </p:cNvSpPr>
              <p:nvPr/>
            </p:nvSpPr>
            <p:spPr bwMode="auto">
              <a:xfrm>
                <a:off x="1473" y="10250"/>
                <a:ext cx="88" cy="78"/>
              </a:xfrm>
              <a:custGeom>
                <a:avLst/>
                <a:gdLst>
                  <a:gd name="T0" fmla="*/ 88 w 88"/>
                  <a:gd name="T1" fmla="*/ 62 h 78"/>
                  <a:gd name="T2" fmla="*/ 77 w 88"/>
                  <a:gd name="T3" fmla="*/ 78 h 78"/>
                  <a:gd name="T4" fmla="*/ 0 w 88"/>
                  <a:gd name="T5" fmla="*/ 16 h 78"/>
                  <a:gd name="T6" fmla="*/ 13 w 88"/>
                  <a:gd name="T7" fmla="*/ 0 h 78"/>
                  <a:gd name="T8" fmla="*/ 88 w 88"/>
                  <a:gd name="T9" fmla="*/ 62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8"/>
                  <a:gd name="T17" fmla="*/ 88 w 88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8">
                    <a:moveTo>
                      <a:pt x="88" y="62"/>
                    </a:moveTo>
                    <a:lnTo>
                      <a:pt x="77" y="78"/>
                    </a:lnTo>
                    <a:lnTo>
                      <a:pt x="0" y="16"/>
                    </a:lnTo>
                    <a:lnTo>
                      <a:pt x="13" y="0"/>
                    </a:lnTo>
                    <a:lnTo>
                      <a:pt x="88" y="6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7" name="Freeform 575"/>
              <p:cNvSpPr>
                <a:spLocks/>
              </p:cNvSpPr>
              <p:nvPr/>
            </p:nvSpPr>
            <p:spPr bwMode="auto">
              <a:xfrm>
                <a:off x="1400" y="10188"/>
                <a:ext cx="86" cy="78"/>
              </a:xfrm>
              <a:custGeom>
                <a:avLst/>
                <a:gdLst>
                  <a:gd name="T0" fmla="*/ 86 w 86"/>
                  <a:gd name="T1" fmla="*/ 62 h 78"/>
                  <a:gd name="T2" fmla="*/ 73 w 86"/>
                  <a:gd name="T3" fmla="*/ 78 h 78"/>
                  <a:gd name="T4" fmla="*/ 0 w 86"/>
                  <a:gd name="T5" fmla="*/ 16 h 78"/>
                  <a:gd name="T6" fmla="*/ 13 w 86"/>
                  <a:gd name="T7" fmla="*/ 0 h 78"/>
                  <a:gd name="T8" fmla="*/ 86 w 86"/>
                  <a:gd name="T9" fmla="*/ 62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78"/>
                  <a:gd name="T17" fmla="*/ 86 w 86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78">
                    <a:moveTo>
                      <a:pt x="86" y="62"/>
                    </a:moveTo>
                    <a:lnTo>
                      <a:pt x="73" y="78"/>
                    </a:lnTo>
                    <a:lnTo>
                      <a:pt x="0" y="16"/>
                    </a:lnTo>
                    <a:lnTo>
                      <a:pt x="13" y="0"/>
                    </a:lnTo>
                    <a:lnTo>
                      <a:pt x="86" y="6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8" name="Freeform 576"/>
              <p:cNvSpPr>
                <a:spLocks/>
              </p:cNvSpPr>
              <p:nvPr/>
            </p:nvSpPr>
            <p:spPr bwMode="auto">
              <a:xfrm>
                <a:off x="1326" y="10125"/>
                <a:ext cx="87" cy="79"/>
              </a:xfrm>
              <a:custGeom>
                <a:avLst/>
                <a:gdLst>
                  <a:gd name="T0" fmla="*/ 87 w 87"/>
                  <a:gd name="T1" fmla="*/ 63 h 79"/>
                  <a:gd name="T2" fmla="*/ 74 w 87"/>
                  <a:gd name="T3" fmla="*/ 79 h 79"/>
                  <a:gd name="T4" fmla="*/ 0 w 87"/>
                  <a:gd name="T5" fmla="*/ 14 h 79"/>
                  <a:gd name="T6" fmla="*/ 13 w 87"/>
                  <a:gd name="T7" fmla="*/ 0 h 79"/>
                  <a:gd name="T8" fmla="*/ 87 w 87"/>
                  <a:gd name="T9" fmla="*/ 63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"/>
                  <a:gd name="T16" fmla="*/ 0 h 79"/>
                  <a:gd name="T17" fmla="*/ 87 w 87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" h="79">
                    <a:moveTo>
                      <a:pt x="87" y="63"/>
                    </a:moveTo>
                    <a:lnTo>
                      <a:pt x="74" y="79"/>
                    </a:lnTo>
                    <a:lnTo>
                      <a:pt x="0" y="14"/>
                    </a:lnTo>
                    <a:lnTo>
                      <a:pt x="13" y="0"/>
                    </a:lnTo>
                    <a:lnTo>
                      <a:pt x="87" y="6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9" name="Freeform 577"/>
              <p:cNvSpPr>
                <a:spLocks/>
              </p:cNvSpPr>
              <p:nvPr/>
            </p:nvSpPr>
            <p:spPr bwMode="auto">
              <a:xfrm>
                <a:off x="1256" y="10059"/>
                <a:ext cx="83" cy="80"/>
              </a:xfrm>
              <a:custGeom>
                <a:avLst/>
                <a:gdLst>
                  <a:gd name="T0" fmla="*/ 83 w 83"/>
                  <a:gd name="T1" fmla="*/ 66 h 80"/>
                  <a:gd name="T2" fmla="*/ 70 w 83"/>
                  <a:gd name="T3" fmla="*/ 80 h 80"/>
                  <a:gd name="T4" fmla="*/ 0 w 83"/>
                  <a:gd name="T5" fmla="*/ 14 h 80"/>
                  <a:gd name="T6" fmla="*/ 13 w 83"/>
                  <a:gd name="T7" fmla="*/ 0 h 80"/>
                  <a:gd name="T8" fmla="*/ 83 w 83"/>
                  <a:gd name="T9" fmla="*/ 66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80"/>
                  <a:gd name="T17" fmla="*/ 83 w 83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80">
                    <a:moveTo>
                      <a:pt x="83" y="66"/>
                    </a:moveTo>
                    <a:lnTo>
                      <a:pt x="70" y="80"/>
                    </a:lnTo>
                    <a:lnTo>
                      <a:pt x="0" y="14"/>
                    </a:lnTo>
                    <a:lnTo>
                      <a:pt x="13" y="0"/>
                    </a:lnTo>
                    <a:lnTo>
                      <a:pt x="83" y="6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0" name="Freeform 578"/>
              <p:cNvSpPr>
                <a:spLocks/>
              </p:cNvSpPr>
              <p:nvPr/>
            </p:nvSpPr>
            <p:spPr bwMode="auto">
              <a:xfrm>
                <a:off x="1185" y="9991"/>
                <a:ext cx="84" cy="82"/>
              </a:xfrm>
              <a:custGeom>
                <a:avLst/>
                <a:gdLst>
                  <a:gd name="T0" fmla="*/ 84 w 84"/>
                  <a:gd name="T1" fmla="*/ 68 h 82"/>
                  <a:gd name="T2" fmla="*/ 71 w 84"/>
                  <a:gd name="T3" fmla="*/ 82 h 82"/>
                  <a:gd name="T4" fmla="*/ 0 w 84"/>
                  <a:gd name="T5" fmla="*/ 14 h 82"/>
                  <a:gd name="T6" fmla="*/ 15 w 84"/>
                  <a:gd name="T7" fmla="*/ 0 h 82"/>
                  <a:gd name="T8" fmla="*/ 84 w 84"/>
                  <a:gd name="T9" fmla="*/ 68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82"/>
                  <a:gd name="T17" fmla="*/ 84 w 84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82">
                    <a:moveTo>
                      <a:pt x="84" y="68"/>
                    </a:moveTo>
                    <a:lnTo>
                      <a:pt x="71" y="82"/>
                    </a:lnTo>
                    <a:lnTo>
                      <a:pt x="0" y="14"/>
                    </a:lnTo>
                    <a:lnTo>
                      <a:pt x="15" y="0"/>
                    </a:lnTo>
                    <a:lnTo>
                      <a:pt x="84" y="6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1" name="Freeform 579"/>
              <p:cNvSpPr>
                <a:spLocks/>
              </p:cNvSpPr>
              <p:nvPr/>
            </p:nvSpPr>
            <p:spPr bwMode="auto">
              <a:xfrm>
                <a:off x="1118" y="9922"/>
                <a:ext cx="82" cy="83"/>
              </a:xfrm>
              <a:custGeom>
                <a:avLst/>
                <a:gdLst>
                  <a:gd name="T0" fmla="*/ 82 w 82"/>
                  <a:gd name="T1" fmla="*/ 69 h 83"/>
                  <a:gd name="T2" fmla="*/ 67 w 82"/>
                  <a:gd name="T3" fmla="*/ 83 h 83"/>
                  <a:gd name="T4" fmla="*/ 0 w 82"/>
                  <a:gd name="T5" fmla="*/ 13 h 83"/>
                  <a:gd name="T6" fmla="*/ 14 w 82"/>
                  <a:gd name="T7" fmla="*/ 0 h 83"/>
                  <a:gd name="T8" fmla="*/ 82 w 82"/>
                  <a:gd name="T9" fmla="*/ 69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83"/>
                  <a:gd name="T17" fmla="*/ 82 w 82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83">
                    <a:moveTo>
                      <a:pt x="82" y="69"/>
                    </a:moveTo>
                    <a:lnTo>
                      <a:pt x="67" y="83"/>
                    </a:lnTo>
                    <a:lnTo>
                      <a:pt x="0" y="13"/>
                    </a:lnTo>
                    <a:lnTo>
                      <a:pt x="14" y="0"/>
                    </a:lnTo>
                    <a:lnTo>
                      <a:pt x="82" y="6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2" name="Freeform 580"/>
              <p:cNvSpPr>
                <a:spLocks/>
              </p:cNvSpPr>
              <p:nvPr/>
            </p:nvSpPr>
            <p:spPr bwMode="auto">
              <a:xfrm>
                <a:off x="1051" y="9851"/>
                <a:ext cx="81" cy="84"/>
              </a:xfrm>
              <a:custGeom>
                <a:avLst/>
                <a:gdLst>
                  <a:gd name="T0" fmla="*/ 81 w 81"/>
                  <a:gd name="T1" fmla="*/ 71 h 84"/>
                  <a:gd name="T2" fmla="*/ 67 w 81"/>
                  <a:gd name="T3" fmla="*/ 84 h 84"/>
                  <a:gd name="T4" fmla="*/ 0 w 81"/>
                  <a:gd name="T5" fmla="*/ 13 h 84"/>
                  <a:gd name="T6" fmla="*/ 16 w 81"/>
                  <a:gd name="T7" fmla="*/ 0 h 84"/>
                  <a:gd name="T8" fmla="*/ 81 w 81"/>
                  <a:gd name="T9" fmla="*/ 71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84"/>
                  <a:gd name="T17" fmla="*/ 81 w 81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84">
                    <a:moveTo>
                      <a:pt x="81" y="71"/>
                    </a:moveTo>
                    <a:lnTo>
                      <a:pt x="67" y="84"/>
                    </a:lnTo>
                    <a:lnTo>
                      <a:pt x="0" y="13"/>
                    </a:lnTo>
                    <a:lnTo>
                      <a:pt x="16" y="0"/>
                    </a:lnTo>
                    <a:lnTo>
                      <a:pt x="81" y="7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3" name="Freeform 581"/>
              <p:cNvSpPr>
                <a:spLocks/>
              </p:cNvSpPr>
              <p:nvPr/>
            </p:nvSpPr>
            <p:spPr bwMode="auto">
              <a:xfrm>
                <a:off x="988" y="9778"/>
                <a:ext cx="79" cy="86"/>
              </a:xfrm>
              <a:custGeom>
                <a:avLst/>
                <a:gdLst>
                  <a:gd name="T0" fmla="*/ 79 w 79"/>
                  <a:gd name="T1" fmla="*/ 73 h 86"/>
                  <a:gd name="T2" fmla="*/ 63 w 79"/>
                  <a:gd name="T3" fmla="*/ 86 h 86"/>
                  <a:gd name="T4" fmla="*/ 0 w 79"/>
                  <a:gd name="T5" fmla="*/ 14 h 86"/>
                  <a:gd name="T6" fmla="*/ 14 w 79"/>
                  <a:gd name="T7" fmla="*/ 0 h 86"/>
                  <a:gd name="T8" fmla="*/ 79 w 79"/>
                  <a:gd name="T9" fmla="*/ 73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86"/>
                  <a:gd name="T17" fmla="*/ 79 w 7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86">
                    <a:moveTo>
                      <a:pt x="79" y="73"/>
                    </a:moveTo>
                    <a:lnTo>
                      <a:pt x="63" y="86"/>
                    </a:lnTo>
                    <a:lnTo>
                      <a:pt x="0" y="14"/>
                    </a:lnTo>
                    <a:lnTo>
                      <a:pt x="14" y="0"/>
                    </a:lnTo>
                    <a:lnTo>
                      <a:pt x="79" y="7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4" name="Freeform 582"/>
              <p:cNvSpPr>
                <a:spLocks/>
              </p:cNvSpPr>
              <p:nvPr/>
            </p:nvSpPr>
            <p:spPr bwMode="auto">
              <a:xfrm>
                <a:off x="925" y="9705"/>
                <a:ext cx="77" cy="87"/>
              </a:xfrm>
              <a:custGeom>
                <a:avLst/>
                <a:gdLst>
                  <a:gd name="T0" fmla="*/ 77 w 77"/>
                  <a:gd name="T1" fmla="*/ 73 h 87"/>
                  <a:gd name="T2" fmla="*/ 63 w 77"/>
                  <a:gd name="T3" fmla="*/ 87 h 87"/>
                  <a:gd name="T4" fmla="*/ 0 w 77"/>
                  <a:gd name="T5" fmla="*/ 12 h 87"/>
                  <a:gd name="T6" fmla="*/ 15 w 77"/>
                  <a:gd name="T7" fmla="*/ 0 h 87"/>
                  <a:gd name="T8" fmla="*/ 77 w 77"/>
                  <a:gd name="T9" fmla="*/ 73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87"/>
                  <a:gd name="T17" fmla="*/ 77 w 77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87">
                    <a:moveTo>
                      <a:pt x="77" y="73"/>
                    </a:moveTo>
                    <a:lnTo>
                      <a:pt x="63" y="87"/>
                    </a:lnTo>
                    <a:lnTo>
                      <a:pt x="0" y="12"/>
                    </a:lnTo>
                    <a:lnTo>
                      <a:pt x="15" y="0"/>
                    </a:lnTo>
                    <a:lnTo>
                      <a:pt x="77" y="7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5" name="Freeform 583"/>
              <p:cNvSpPr>
                <a:spLocks/>
              </p:cNvSpPr>
              <p:nvPr/>
            </p:nvSpPr>
            <p:spPr bwMode="auto">
              <a:xfrm>
                <a:off x="864" y="9630"/>
                <a:ext cx="76" cy="87"/>
              </a:xfrm>
              <a:custGeom>
                <a:avLst/>
                <a:gdLst>
                  <a:gd name="T0" fmla="*/ 76 w 76"/>
                  <a:gd name="T1" fmla="*/ 75 h 87"/>
                  <a:gd name="T2" fmla="*/ 61 w 76"/>
                  <a:gd name="T3" fmla="*/ 87 h 87"/>
                  <a:gd name="T4" fmla="*/ 0 w 76"/>
                  <a:gd name="T5" fmla="*/ 11 h 87"/>
                  <a:gd name="T6" fmla="*/ 15 w 76"/>
                  <a:gd name="T7" fmla="*/ 0 h 87"/>
                  <a:gd name="T8" fmla="*/ 76 w 76"/>
                  <a:gd name="T9" fmla="*/ 75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"/>
                  <a:gd name="T16" fmla="*/ 0 h 87"/>
                  <a:gd name="T17" fmla="*/ 76 w 76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" h="87">
                    <a:moveTo>
                      <a:pt x="76" y="75"/>
                    </a:moveTo>
                    <a:lnTo>
                      <a:pt x="61" y="87"/>
                    </a:lnTo>
                    <a:lnTo>
                      <a:pt x="0" y="11"/>
                    </a:lnTo>
                    <a:lnTo>
                      <a:pt x="15" y="0"/>
                    </a:lnTo>
                    <a:lnTo>
                      <a:pt x="76" y="7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6" name="Freeform 584"/>
              <p:cNvSpPr>
                <a:spLocks/>
              </p:cNvSpPr>
              <p:nvPr/>
            </p:nvSpPr>
            <p:spPr bwMode="auto">
              <a:xfrm>
                <a:off x="804" y="9552"/>
                <a:ext cx="75" cy="89"/>
              </a:xfrm>
              <a:custGeom>
                <a:avLst/>
                <a:gdLst>
                  <a:gd name="T0" fmla="*/ 75 w 75"/>
                  <a:gd name="T1" fmla="*/ 78 h 89"/>
                  <a:gd name="T2" fmla="*/ 60 w 75"/>
                  <a:gd name="T3" fmla="*/ 89 h 89"/>
                  <a:gd name="T4" fmla="*/ 0 w 75"/>
                  <a:gd name="T5" fmla="*/ 13 h 89"/>
                  <a:gd name="T6" fmla="*/ 17 w 75"/>
                  <a:gd name="T7" fmla="*/ 0 h 89"/>
                  <a:gd name="T8" fmla="*/ 75 w 75"/>
                  <a:gd name="T9" fmla="*/ 78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89"/>
                  <a:gd name="T17" fmla="*/ 75 w 75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89">
                    <a:moveTo>
                      <a:pt x="75" y="78"/>
                    </a:moveTo>
                    <a:lnTo>
                      <a:pt x="60" y="89"/>
                    </a:lnTo>
                    <a:lnTo>
                      <a:pt x="0" y="13"/>
                    </a:lnTo>
                    <a:lnTo>
                      <a:pt x="17" y="0"/>
                    </a:lnTo>
                    <a:lnTo>
                      <a:pt x="75" y="7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7" name="Freeform 585"/>
              <p:cNvSpPr>
                <a:spLocks/>
              </p:cNvSpPr>
              <p:nvPr/>
            </p:nvSpPr>
            <p:spPr bwMode="auto">
              <a:xfrm>
                <a:off x="747" y="9474"/>
                <a:ext cx="74" cy="91"/>
              </a:xfrm>
              <a:custGeom>
                <a:avLst/>
                <a:gdLst>
                  <a:gd name="T0" fmla="*/ 74 w 74"/>
                  <a:gd name="T1" fmla="*/ 78 h 91"/>
                  <a:gd name="T2" fmla="*/ 57 w 74"/>
                  <a:gd name="T3" fmla="*/ 91 h 91"/>
                  <a:gd name="T4" fmla="*/ 0 w 74"/>
                  <a:gd name="T5" fmla="*/ 12 h 91"/>
                  <a:gd name="T6" fmla="*/ 16 w 74"/>
                  <a:gd name="T7" fmla="*/ 0 h 91"/>
                  <a:gd name="T8" fmla="*/ 74 w 74"/>
                  <a:gd name="T9" fmla="*/ 78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91"/>
                  <a:gd name="T17" fmla="*/ 74 w 74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91">
                    <a:moveTo>
                      <a:pt x="74" y="78"/>
                    </a:moveTo>
                    <a:lnTo>
                      <a:pt x="57" y="91"/>
                    </a:lnTo>
                    <a:lnTo>
                      <a:pt x="0" y="12"/>
                    </a:lnTo>
                    <a:lnTo>
                      <a:pt x="16" y="0"/>
                    </a:lnTo>
                    <a:lnTo>
                      <a:pt x="74" y="7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8" name="Freeform 586"/>
              <p:cNvSpPr>
                <a:spLocks/>
              </p:cNvSpPr>
              <p:nvPr/>
            </p:nvSpPr>
            <p:spPr bwMode="auto">
              <a:xfrm>
                <a:off x="691" y="9395"/>
                <a:ext cx="72" cy="91"/>
              </a:xfrm>
              <a:custGeom>
                <a:avLst/>
                <a:gdLst>
                  <a:gd name="T0" fmla="*/ 72 w 72"/>
                  <a:gd name="T1" fmla="*/ 79 h 91"/>
                  <a:gd name="T2" fmla="*/ 56 w 72"/>
                  <a:gd name="T3" fmla="*/ 91 h 91"/>
                  <a:gd name="T4" fmla="*/ 0 w 72"/>
                  <a:gd name="T5" fmla="*/ 10 h 91"/>
                  <a:gd name="T6" fmla="*/ 18 w 72"/>
                  <a:gd name="T7" fmla="*/ 0 h 91"/>
                  <a:gd name="T8" fmla="*/ 72 w 72"/>
                  <a:gd name="T9" fmla="*/ 79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91"/>
                  <a:gd name="T17" fmla="*/ 72 w 72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91">
                    <a:moveTo>
                      <a:pt x="72" y="79"/>
                    </a:moveTo>
                    <a:lnTo>
                      <a:pt x="56" y="91"/>
                    </a:lnTo>
                    <a:lnTo>
                      <a:pt x="0" y="10"/>
                    </a:lnTo>
                    <a:lnTo>
                      <a:pt x="18" y="0"/>
                    </a:lnTo>
                    <a:lnTo>
                      <a:pt x="72" y="7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9" name="Freeform 587"/>
              <p:cNvSpPr>
                <a:spLocks/>
              </p:cNvSpPr>
              <p:nvPr/>
            </p:nvSpPr>
            <p:spPr bwMode="auto">
              <a:xfrm>
                <a:off x="638" y="9313"/>
                <a:ext cx="71" cy="92"/>
              </a:xfrm>
              <a:custGeom>
                <a:avLst/>
                <a:gdLst>
                  <a:gd name="T0" fmla="*/ 71 w 71"/>
                  <a:gd name="T1" fmla="*/ 82 h 92"/>
                  <a:gd name="T2" fmla="*/ 53 w 71"/>
                  <a:gd name="T3" fmla="*/ 92 h 92"/>
                  <a:gd name="T4" fmla="*/ 0 w 71"/>
                  <a:gd name="T5" fmla="*/ 12 h 92"/>
                  <a:gd name="T6" fmla="*/ 16 w 71"/>
                  <a:gd name="T7" fmla="*/ 0 h 92"/>
                  <a:gd name="T8" fmla="*/ 71 w 71"/>
                  <a:gd name="T9" fmla="*/ 82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92"/>
                  <a:gd name="T17" fmla="*/ 71 w 71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92">
                    <a:moveTo>
                      <a:pt x="71" y="82"/>
                    </a:moveTo>
                    <a:lnTo>
                      <a:pt x="53" y="92"/>
                    </a:lnTo>
                    <a:lnTo>
                      <a:pt x="0" y="12"/>
                    </a:lnTo>
                    <a:lnTo>
                      <a:pt x="16" y="0"/>
                    </a:lnTo>
                    <a:lnTo>
                      <a:pt x="71" y="8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10" name="Freeform 588"/>
              <p:cNvSpPr>
                <a:spLocks/>
              </p:cNvSpPr>
              <p:nvPr/>
            </p:nvSpPr>
            <p:spPr bwMode="auto">
              <a:xfrm>
                <a:off x="586" y="9231"/>
                <a:ext cx="68" cy="94"/>
              </a:xfrm>
              <a:custGeom>
                <a:avLst/>
                <a:gdLst>
                  <a:gd name="T0" fmla="*/ 68 w 68"/>
                  <a:gd name="T1" fmla="*/ 82 h 94"/>
                  <a:gd name="T2" fmla="*/ 52 w 68"/>
                  <a:gd name="T3" fmla="*/ 94 h 94"/>
                  <a:gd name="T4" fmla="*/ 0 w 68"/>
                  <a:gd name="T5" fmla="*/ 10 h 94"/>
                  <a:gd name="T6" fmla="*/ 17 w 68"/>
                  <a:gd name="T7" fmla="*/ 0 h 94"/>
                  <a:gd name="T8" fmla="*/ 68 w 68"/>
                  <a:gd name="T9" fmla="*/ 82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"/>
                  <a:gd name="T16" fmla="*/ 0 h 94"/>
                  <a:gd name="T17" fmla="*/ 68 w 68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" h="94">
                    <a:moveTo>
                      <a:pt x="68" y="82"/>
                    </a:moveTo>
                    <a:lnTo>
                      <a:pt x="52" y="94"/>
                    </a:lnTo>
                    <a:lnTo>
                      <a:pt x="0" y="10"/>
                    </a:lnTo>
                    <a:lnTo>
                      <a:pt x="17" y="0"/>
                    </a:lnTo>
                    <a:lnTo>
                      <a:pt x="68" y="8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11" name="Freeform 589"/>
              <p:cNvSpPr>
                <a:spLocks/>
              </p:cNvSpPr>
              <p:nvPr/>
            </p:nvSpPr>
            <p:spPr bwMode="auto">
              <a:xfrm>
                <a:off x="536" y="9147"/>
                <a:ext cx="67" cy="94"/>
              </a:xfrm>
              <a:custGeom>
                <a:avLst/>
                <a:gdLst>
                  <a:gd name="T0" fmla="*/ 67 w 67"/>
                  <a:gd name="T1" fmla="*/ 84 h 94"/>
                  <a:gd name="T2" fmla="*/ 50 w 67"/>
                  <a:gd name="T3" fmla="*/ 94 h 94"/>
                  <a:gd name="T4" fmla="*/ 0 w 67"/>
                  <a:gd name="T5" fmla="*/ 11 h 94"/>
                  <a:gd name="T6" fmla="*/ 17 w 67"/>
                  <a:gd name="T7" fmla="*/ 0 h 94"/>
                  <a:gd name="T8" fmla="*/ 67 w 67"/>
                  <a:gd name="T9" fmla="*/ 84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4"/>
                  <a:gd name="T17" fmla="*/ 67 w 67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4">
                    <a:moveTo>
                      <a:pt x="67" y="84"/>
                    </a:moveTo>
                    <a:lnTo>
                      <a:pt x="50" y="94"/>
                    </a:lnTo>
                    <a:lnTo>
                      <a:pt x="0" y="11"/>
                    </a:lnTo>
                    <a:lnTo>
                      <a:pt x="17" y="0"/>
                    </a:lnTo>
                    <a:lnTo>
                      <a:pt x="67" y="8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12" name="Freeform 590"/>
              <p:cNvSpPr>
                <a:spLocks/>
              </p:cNvSpPr>
              <p:nvPr/>
            </p:nvSpPr>
            <p:spPr bwMode="auto">
              <a:xfrm>
                <a:off x="488" y="9063"/>
                <a:ext cx="65" cy="95"/>
              </a:xfrm>
              <a:custGeom>
                <a:avLst/>
                <a:gdLst>
                  <a:gd name="T0" fmla="*/ 65 w 65"/>
                  <a:gd name="T1" fmla="*/ 84 h 95"/>
                  <a:gd name="T2" fmla="*/ 48 w 65"/>
                  <a:gd name="T3" fmla="*/ 95 h 95"/>
                  <a:gd name="T4" fmla="*/ 0 w 65"/>
                  <a:gd name="T5" fmla="*/ 10 h 95"/>
                  <a:gd name="T6" fmla="*/ 18 w 65"/>
                  <a:gd name="T7" fmla="*/ 0 h 95"/>
                  <a:gd name="T8" fmla="*/ 65 w 65"/>
                  <a:gd name="T9" fmla="*/ 84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95"/>
                  <a:gd name="T17" fmla="*/ 65 w 65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95">
                    <a:moveTo>
                      <a:pt x="65" y="84"/>
                    </a:moveTo>
                    <a:lnTo>
                      <a:pt x="48" y="95"/>
                    </a:lnTo>
                    <a:lnTo>
                      <a:pt x="0" y="10"/>
                    </a:lnTo>
                    <a:lnTo>
                      <a:pt x="18" y="0"/>
                    </a:lnTo>
                    <a:lnTo>
                      <a:pt x="65" y="8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13" name="Freeform 591"/>
              <p:cNvSpPr>
                <a:spLocks/>
              </p:cNvSpPr>
              <p:nvPr/>
            </p:nvSpPr>
            <p:spPr bwMode="auto">
              <a:xfrm>
                <a:off x="442" y="8976"/>
                <a:ext cx="64" cy="97"/>
              </a:xfrm>
              <a:custGeom>
                <a:avLst/>
                <a:gdLst>
                  <a:gd name="T0" fmla="*/ 64 w 64"/>
                  <a:gd name="T1" fmla="*/ 87 h 97"/>
                  <a:gd name="T2" fmla="*/ 46 w 64"/>
                  <a:gd name="T3" fmla="*/ 97 h 97"/>
                  <a:gd name="T4" fmla="*/ 0 w 64"/>
                  <a:gd name="T5" fmla="*/ 9 h 97"/>
                  <a:gd name="T6" fmla="*/ 19 w 64"/>
                  <a:gd name="T7" fmla="*/ 0 h 97"/>
                  <a:gd name="T8" fmla="*/ 64 w 64"/>
                  <a:gd name="T9" fmla="*/ 87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97"/>
                  <a:gd name="T17" fmla="*/ 64 w 64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97">
                    <a:moveTo>
                      <a:pt x="64" y="87"/>
                    </a:moveTo>
                    <a:lnTo>
                      <a:pt x="46" y="97"/>
                    </a:lnTo>
                    <a:lnTo>
                      <a:pt x="0" y="9"/>
                    </a:lnTo>
                    <a:lnTo>
                      <a:pt x="19" y="0"/>
                    </a:lnTo>
                    <a:lnTo>
                      <a:pt x="64" y="8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14" name="Freeform 592"/>
              <p:cNvSpPr>
                <a:spLocks/>
              </p:cNvSpPr>
              <p:nvPr/>
            </p:nvSpPr>
            <p:spPr bwMode="auto">
              <a:xfrm>
                <a:off x="399" y="8888"/>
                <a:ext cx="62" cy="97"/>
              </a:xfrm>
              <a:custGeom>
                <a:avLst/>
                <a:gdLst>
                  <a:gd name="T0" fmla="*/ 62 w 62"/>
                  <a:gd name="T1" fmla="*/ 88 h 97"/>
                  <a:gd name="T2" fmla="*/ 43 w 62"/>
                  <a:gd name="T3" fmla="*/ 97 h 97"/>
                  <a:gd name="T4" fmla="*/ 0 w 62"/>
                  <a:gd name="T5" fmla="*/ 9 h 97"/>
                  <a:gd name="T6" fmla="*/ 19 w 62"/>
                  <a:gd name="T7" fmla="*/ 0 h 97"/>
                  <a:gd name="T8" fmla="*/ 62 w 62"/>
                  <a:gd name="T9" fmla="*/ 88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97"/>
                  <a:gd name="T17" fmla="*/ 62 w 62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97">
                    <a:moveTo>
                      <a:pt x="62" y="88"/>
                    </a:moveTo>
                    <a:lnTo>
                      <a:pt x="43" y="97"/>
                    </a:lnTo>
                    <a:lnTo>
                      <a:pt x="0" y="9"/>
                    </a:lnTo>
                    <a:lnTo>
                      <a:pt x="19" y="0"/>
                    </a:lnTo>
                    <a:lnTo>
                      <a:pt x="62" y="8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15" name="Freeform 593"/>
              <p:cNvSpPr>
                <a:spLocks/>
              </p:cNvSpPr>
              <p:nvPr/>
            </p:nvSpPr>
            <p:spPr bwMode="auto">
              <a:xfrm>
                <a:off x="357" y="8801"/>
                <a:ext cx="61" cy="96"/>
              </a:xfrm>
              <a:custGeom>
                <a:avLst/>
                <a:gdLst>
                  <a:gd name="T0" fmla="*/ 61 w 61"/>
                  <a:gd name="T1" fmla="*/ 87 h 96"/>
                  <a:gd name="T2" fmla="*/ 42 w 61"/>
                  <a:gd name="T3" fmla="*/ 96 h 96"/>
                  <a:gd name="T4" fmla="*/ 0 w 61"/>
                  <a:gd name="T5" fmla="*/ 7 h 96"/>
                  <a:gd name="T6" fmla="*/ 19 w 61"/>
                  <a:gd name="T7" fmla="*/ 0 h 96"/>
                  <a:gd name="T8" fmla="*/ 61 w 61"/>
                  <a:gd name="T9" fmla="*/ 87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96"/>
                  <a:gd name="T17" fmla="*/ 61 w 61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96">
                    <a:moveTo>
                      <a:pt x="61" y="87"/>
                    </a:moveTo>
                    <a:lnTo>
                      <a:pt x="42" y="96"/>
                    </a:lnTo>
                    <a:lnTo>
                      <a:pt x="0" y="7"/>
                    </a:lnTo>
                    <a:lnTo>
                      <a:pt x="19" y="0"/>
                    </a:lnTo>
                    <a:lnTo>
                      <a:pt x="61" y="8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16" name="Freeform 594"/>
              <p:cNvSpPr>
                <a:spLocks/>
              </p:cNvSpPr>
              <p:nvPr/>
            </p:nvSpPr>
            <p:spPr bwMode="auto">
              <a:xfrm>
                <a:off x="318" y="8710"/>
                <a:ext cx="58" cy="98"/>
              </a:xfrm>
              <a:custGeom>
                <a:avLst/>
                <a:gdLst>
                  <a:gd name="T0" fmla="*/ 58 w 58"/>
                  <a:gd name="T1" fmla="*/ 91 h 98"/>
                  <a:gd name="T2" fmla="*/ 39 w 58"/>
                  <a:gd name="T3" fmla="*/ 98 h 98"/>
                  <a:gd name="T4" fmla="*/ 0 w 58"/>
                  <a:gd name="T5" fmla="*/ 9 h 98"/>
                  <a:gd name="T6" fmla="*/ 19 w 58"/>
                  <a:gd name="T7" fmla="*/ 0 h 98"/>
                  <a:gd name="T8" fmla="*/ 58 w 58"/>
                  <a:gd name="T9" fmla="*/ 91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58" y="91"/>
                    </a:moveTo>
                    <a:lnTo>
                      <a:pt x="39" y="98"/>
                    </a:lnTo>
                    <a:lnTo>
                      <a:pt x="0" y="9"/>
                    </a:lnTo>
                    <a:lnTo>
                      <a:pt x="19" y="0"/>
                    </a:lnTo>
                    <a:lnTo>
                      <a:pt x="58" y="9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17" name="Freeform 595"/>
              <p:cNvSpPr>
                <a:spLocks/>
              </p:cNvSpPr>
              <p:nvPr/>
            </p:nvSpPr>
            <p:spPr bwMode="auto">
              <a:xfrm>
                <a:off x="281" y="8619"/>
                <a:ext cx="56" cy="100"/>
              </a:xfrm>
              <a:custGeom>
                <a:avLst/>
                <a:gdLst>
                  <a:gd name="T0" fmla="*/ 56 w 56"/>
                  <a:gd name="T1" fmla="*/ 91 h 100"/>
                  <a:gd name="T2" fmla="*/ 37 w 56"/>
                  <a:gd name="T3" fmla="*/ 100 h 100"/>
                  <a:gd name="T4" fmla="*/ 0 w 56"/>
                  <a:gd name="T5" fmla="*/ 7 h 100"/>
                  <a:gd name="T6" fmla="*/ 19 w 56"/>
                  <a:gd name="T7" fmla="*/ 0 h 100"/>
                  <a:gd name="T8" fmla="*/ 56 w 56"/>
                  <a:gd name="T9" fmla="*/ 91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100"/>
                  <a:gd name="T17" fmla="*/ 56 w 56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100">
                    <a:moveTo>
                      <a:pt x="56" y="91"/>
                    </a:moveTo>
                    <a:lnTo>
                      <a:pt x="37" y="100"/>
                    </a:lnTo>
                    <a:lnTo>
                      <a:pt x="0" y="7"/>
                    </a:lnTo>
                    <a:lnTo>
                      <a:pt x="19" y="0"/>
                    </a:lnTo>
                    <a:lnTo>
                      <a:pt x="56" y="9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18" name="Freeform 596"/>
              <p:cNvSpPr>
                <a:spLocks/>
              </p:cNvSpPr>
              <p:nvPr/>
            </p:nvSpPr>
            <p:spPr bwMode="auto">
              <a:xfrm>
                <a:off x="245" y="8527"/>
                <a:ext cx="55" cy="99"/>
              </a:xfrm>
              <a:custGeom>
                <a:avLst/>
                <a:gdLst>
                  <a:gd name="T0" fmla="*/ 55 w 55"/>
                  <a:gd name="T1" fmla="*/ 92 h 99"/>
                  <a:gd name="T2" fmla="*/ 36 w 55"/>
                  <a:gd name="T3" fmla="*/ 99 h 99"/>
                  <a:gd name="T4" fmla="*/ 0 w 55"/>
                  <a:gd name="T5" fmla="*/ 7 h 99"/>
                  <a:gd name="T6" fmla="*/ 19 w 55"/>
                  <a:gd name="T7" fmla="*/ 0 h 99"/>
                  <a:gd name="T8" fmla="*/ 55 w 55"/>
                  <a:gd name="T9" fmla="*/ 92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9"/>
                  <a:gd name="T17" fmla="*/ 55 w 55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9">
                    <a:moveTo>
                      <a:pt x="55" y="92"/>
                    </a:moveTo>
                    <a:lnTo>
                      <a:pt x="36" y="99"/>
                    </a:lnTo>
                    <a:lnTo>
                      <a:pt x="0" y="7"/>
                    </a:lnTo>
                    <a:lnTo>
                      <a:pt x="19" y="0"/>
                    </a:lnTo>
                    <a:lnTo>
                      <a:pt x="55" y="9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19" name="Freeform 597"/>
              <p:cNvSpPr>
                <a:spLocks/>
              </p:cNvSpPr>
              <p:nvPr/>
            </p:nvSpPr>
            <p:spPr bwMode="auto">
              <a:xfrm>
                <a:off x="212" y="8435"/>
                <a:ext cx="52" cy="99"/>
              </a:xfrm>
              <a:custGeom>
                <a:avLst/>
                <a:gdLst>
                  <a:gd name="T0" fmla="*/ 52 w 52"/>
                  <a:gd name="T1" fmla="*/ 92 h 99"/>
                  <a:gd name="T2" fmla="*/ 33 w 52"/>
                  <a:gd name="T3" fmla="*/ 99 h 99"/>
                  <a:gd name="T4" fmla="*/ 0 w 52"/>
                  <a:gd name="T5" fmla="*/ 6 h 99"/>
                  <a:gd name="T6" fmla="*/ 20 w 52"/>
                  <a:gd name="T7" fmla="*/ 0 h 99"/>
                  <a:gd name="T8" fmla="*/ 52 w 52"/>
                  <a:gd name="T9" fmla="*/ 92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99"/>
                  <a:gd name="T17" fmla="*/ 52 w 52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99">
                    <a:moveTo>
                      <a:pt x="52" y="92"/>
                    </a:moveTo>
                    <a:lnTo>
                      <a:pt x="33" y="99"/>
                    </a:lnTo>
                    <a:lnTo>
                      <a:pt x="0" y="6"/>
                    </a:lnTo>
                    <a:lnTo>
                      <a:pt x="20" y="0"/>
                    </a:lnTo>
                    <a:lnTo>
                      <a:pt x="52" y="9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20" name="Freeform 598"/>
              <p:cNvSpPr>
                <a:spLocks/>
              </p:cNvSpPr>
              <p:nvPr/>
            </p:nvSpPr>
            <p:spPr bwMode="auto">
              <a:xfrm>
                <a:off x="181" y="8340"/>
                <a:ext cx="51" cy="101"/>
              </a:xfrm>
              <a:custGeom>
                <a:avLst/>
                <a:gdLst>
                  <a:gd name="T0" fmla="*/ 51 w 51"/>
                  <a:gd name="T1" fmla="*/ 95 h 101"/>
                  <a:gd name="T2" fmla="*/ 31 w 51"/>
                  <a:gd name="T3" fmla="*/ 101 h 101"/>
                  <a:gd name="T4" fmla="*/ 0 w 51"/>
                  <a:gd name="T5" fmla="*/ 6 h 101"/>
                  <a:gd name="T6" fmla="*/ 19 w 51"/>
                  <a:gd name="T7" fmla="*/ 0 h 101"/>
                  <a:gd name="T8" fmla="*/ 51 w 51"/>
                  <a:gd name="T9" fmla="*/ 95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101"/>
                  <a:gd name="T17" fmla="*/ 51 w 51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101">
                    <a:moveTo>
                      <a:pt x="51" y="95"/>
                    </a:moveTo>
                    <a:lnTo>
                      <a:pt x="31" y="101"/>
                    </a:lnTo>
                    <a:lnTo>
                      <a:pt x="0" y="6"/>
                    </a:lnTo>
                    <a:lnTo>
                      <a:pt x="19" y="0"/>
                    </a:lnTo>
                    <a:lnTo>
                      <a:pt x="51" y="9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21" name="Freeform 599"/>
              <p:cNvSpPr>
                <a:spLocks/>
              </p:cNvSpPr>
              <p:nvPr/>
            </p:nvSpPr>
            <p:spPr bwMode="auto">
              <a:xfrm>
                <a:off x="153" y="8245"/>
                <a:ext cx="47" cy="101"/>
              </a:xfrm>
              <a:custGeom>
                <a:avLst/>
                <a:gdLst>
                  <a:gd name="T0" fmla="*/ 47 w 47"/>
                  <a:gd name="T1" fmla="*/ 95 h 101"/>
                  <a:gd name="T2" fmla="*/ 28 w 47"/>
                  <a:gd name="T3" fmla="*/ 101 h 101"/>
                  <a:gd name="T4" fmla="*/ 0 w 47"/>
                  <a:gd name="T5" fmla="*/ 6 h 101"/>
                  <a:gd name="T6" fmla="*/ 20 w 47"/>
                  <a:gd name="T7" fmla="*/ 0 h 101"/>
                  <a:gd name="T8" fmla="*/ 47 w 47"/>
                  <a:gd name="T9" fmla="*/ 95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101"/>
                  <a:gd name="T17" fmla="*/ 47 w 4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101">
                    <a:moveTo>
                      <a:pt x="47" y="95"/>
                    </a:moveTo>
                    <a:lnTo>
                      <a:pt x="28" y="101"/>
                    </a:lnTo>
                    <a:lnTo>
                      <a:pt x="0" y="6"/>
                    </a:lnTo>
                    <a:lnTo>
                      <a:pt x="20" y="0"/>
                    </a:lnTo>
                    <a:lnTo>
                      <a:pt x="47" y="9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22" name="Freeform 600"/>
              <p:cNvSpPr>
                <a:spLocks/>
              </p:cNvSpPr>
              <p:nvPr/>
            </p:nvSpPr>
            <p:spPr bwMode="auto">
              <a:xfrm>
                <a:off x="127" y="8149"/>
                <a:ext cx="46" cy="102"/>
              </a:xfrm>
              <a:custGeom>
                <a:avLst/>
                <a:gdLst>
                  <a:gd name="T0" fmla="*/ 46 w 46"/>
                  <a:gd name="T1" fmla="*/ 96 h 102"/>
                  <a:gd name="T2" fmla="*/ 26 w 46"/>
                  <a:gd name="T3" fmla="*/ 102 h 102"/>
                  <a:gd name="T4" fmla="*/ 0 w 46"/>
                  <a:gd name="T5" fmla="*/ 5 h 102"/>
                  <a:gd name="T6" fmla="*/ 20 w 46"/>
                  <a:gd name="T7" fmla="*/ 0 h 102"/>
                  <a:gd name="T8" fmla="*/ 46 w 46"/>
                  <a:gd name="T9" fmla="*/ 9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102"/>
                  <a:gd name="T17" fmla="*/ 46 w 46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102">
                    <a:moveTo>
                      <a:pt x="46" y="96"/>
                    </a:moveTo>
                    <a:lnTo>
                      <a:pt x="26" y="102"/>
                    </a:lnTo>
                    <a:lnTo>
                      <a:pt x="0" y="5"/>
                    </a:lnTo>
                    <a:lnTo>
                      <a:pt x="20" y="0"/>
                    </a:lnTo>
                    <a:lnTo>
                      <a:pt x="46" y="9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23" name="Freeform 601"/>
              <p:cNvSpPr>
                <a:spLocks/>
              </p:cNvSpPr>
              <p:nvPr/>
            </p:nvSpPr>
            <p:spPr bwMode="auto">
              <a:xfrm>
                <a:off x="104" y="8052"/>
                <a:ext cx="43" cy="102"/>
              </a:xfrm>
              <a:custGeom>
                <a:avLst/>
                <a:gdLst>
                  <a:gd name="T0" fmla="*/ 43 w 43"/>
                  <a:gd name="T1" fmla="*/ 97 h 102"/>
                  <a:gd name="T2" fmla="*/ 23 w 43"/>
                  <a:gd name="T3" fmla="*/ 102 h 102"/>
                  <a:gd name="T4" fmla="*/ 0 w 43"/>
                  <a:gd name="T5" fmla="*/ 4 h 102"/>
                  <a:gd name="T6" fmla="*/ 18 w 43"/>
                  <a:gd name="T7" fmla="*/ 0 h 102"/>
                  <a:gd name="T8" fmla="*/ 43 w 43"/>
                  <a:gd name="T9" fmla="*/ 97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02"/>
                  <a:gd name="T17" fmla="*/ 43 w 43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02">
                    <a:moveTo>
                      <a:pt x="43" y="97"/>
                    </a:moveTo>
                    <a:lnTo>
                      <a:pt x="23" y="102"/>
                    </a:lnTo>
                    <a:lnTo>
                      <a:pt x="0" y="4"/>
                    </a:lnTo>
                    <a:lnTo>
                      <a:pt x="18" y="0"/>
                    </a:lnTo>
                    <a:lnTo>
                      <a:pt x="43" y="9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24" name="Freeform 602"/>
              <p:cNvSpPr>
                <a:spLocks/>
              </p:cNvSpPr>
              <p:nvPr/>
            </p:nvSpPr>
            <p:spPr bwMode="auto">
              <a:xfrm>
                <a:off x="82" y="7954"/>
                <a:ext cx="40" cy="102"/>
              </a:xfrm>
              <a:custGeom>
                <a:avLst/>
                <a:gdLst>
                  <a:gd name="T0" fmla="*/ 40 w 40"/>
                  <a:gd name="T1" fmla="*/ 98 h 102"/>
                  <a:gd name="T2" fmla="*/ 22 w 40"/>
                  <a:gd name="T3" fmla="*/ 102 h 102"/>
                  <a:gd name="T4" fmla="*/ 0 w 40"/>
                  <a:gd name="T5" fmla="*/ 5 h 102"/>
                  <a:gd name="T6" fmla="*/ 19 w 40"/>
                  <a:gd name="T7" fmla="*/ 0 h 102"/>
                  <a:gd name="T8" fmla="*/ 40 w 40"/>
                  <a:gd name="T9" fmla="*/ 98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102"/>
                  <a:gd name="T17" fmla="*/ 40 w 40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102">
                    <a:moveTo>
                      <a:pt x="40" y="98"/>
                    </a:moveTo>
                    <a:lnTo>
                      <a:pt x="22" y="102"/>
                    </a:lnTo>
                    <a:lnTo>
                      <a:pt x="0" y="5"/>
                    </a:lnTo>
                    <a:lnTo>
                      <a:pt x="19" y="0"/>
                    </a:lnTo>
                    <a:lnTo>
                      <a:pt x="40" y="9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25" name="Freeform 603"/>
              <p:cNvSpPr>
                <a:spLocks/>
              </p:cNvSpPr>
              <p:nvPr/>
            </p:nvSpPr>
            <p:spPr bwMode="auto">
              <a:xfrm>
                <a:off x="63" y="7855"/>
                <a:ext cx="38" cy="104"/>
              </a:xfrm>
              <a:custGeom>
                <a:avLst/>
                <a:gdLst>
                  <a:gd name="T0" fmla="*/ 38 w 38"/>
                  <a:gd name="T1" fmla="*/ 99 h 104"/>
                  <a:gd name="T2" fmla="*/ 19 w 38"/>
                  <a:gd name="T3" fmla="*/ 104 h 104"/>
                  <a:gd name="T4" fmla="*/ 0 w 38"/>
                  <a:gd name="T5" fmla="*/ 4 h 104"/>
                  <a:gd name="T6" fmla="*/ 19 w 38"/>
                  <a:gd name="T7" fmla="*/ 0 h 104"/>
                  <a:gd name="T8" fmla="*/ 38 w 38"/>
                  <a:gd name="T9" fmla="*/ 99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104"/>
                  <a:gd name="T17" fmla="*/ 38 w 38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104">
                    <a:moveTo>
                      <a:pt x="38" y="99"/>
                    </a:moveTo>
                    <a:lnTo>
                      <a:pt x="19" y="104"/>
                    </a:lnTo>
                    <a:lnTo>
                      <a:pt x="0" y="4"/>
                    </a:lnTo>
                    <a:lnTo>
                      <a:pt x="19" y="0"/>
                    </a:lnTo>
                    <a:lnTo>
                      <a:pt x="38" y="9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26" name="Freeform 604"/>
              <p:cNvSpPr>
                <a:spLocks/>
              </p:cNvSpPr>
              <p:nvPr/>
            </p:nvSpPr>
            <p:spPr bwMode="auto">
              <a:xfrm>
                <a:off x="46" y="7756"/>
                <a:ext cx="36" cy="103"/>
              </a:xfrm>
              <a:custGeom>
                <a:avLst/>
                <a:gdLst>
                  <a:gd name="T0" fmla="*/ 36 w 36"/>
                  <a:gd name="T1" fmla="*/ 99 h 103"/>
                  <a:gd name="T2" fmla="*/ 17 w 36"/>
                  <a:gd name="T3" fmla="*/ 103 h 103"/>
                  <a:gd name="T4" fmla="*/ 0 w 36"/>
                  <a:gd name="T5" fmla="*/ 2 h 103"/>
                  <a:gd name="T6" fmla="*/ 20 w 36"/>
                  <a:gd name="T7" fmla="*/ 0 h 103"/>
                  <a:gd name="T8" fmla="*/ 36 w 36"/>
                  <a:gd name="T9" fmla="*/ 99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103"/>
                  <a:gd name="T17" fmla="*/ 36 w 36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103">
                    <a:moveTo>
                      <a:pt x="36" y="99"/>
                    </a:moveTo>
                    <a:lnTo>
                      <a:pt x="17" y="103"/>
                    </a:lnTo>
                    <a:lnTo>
                      <a:pt x="0" y="2"/>
                    </a:lnTo>
                    <a:lnTo>
                      <a:pt x="20" y="0"/>
                    </a:lnTo>
                    <a:lnTo>
                      <a:pt x="36" y="9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27" name="Freeform 605"/>
              <p:cNvSpPr>
                <a:spLocks/>
              </p:cNvSpPr>
              <p:nvPr/>
            </p:nvSpPr>
            <p:spPr bwMode="auto">
              <a:xfrm>
                <a:off x="32" y="7655"/>
                <a:ext cx="34" cy="103"/>
              </a:xfrm>
              <a:custGeom>
                <a:avLst/>
                <a:gdLst>
                  <a:gd name="T0" fmla="*/ 34 w 34"/>
                  <a:gd name="T1" fmla="*/ 101 h 103"/>
                  <a:gd name="T2" fmla="*/ 14 w 34"/>
                  <a:gd name="T3" fmla="*/ 103 h 103"/>
                  <a:gd name="T4" fmla="*/ 0 w 34"/>
                  <a:gd name="T5" fmla="*/ 3 h 103"/>
                  <a:gd name="T6" fmla="*/ 20 w 34"/>
                  <a:gd name="T7" fmla="*/ 0 h 103"/>
                  <a:gd name="T8" fmla="*/ 34 w 34"/>
                  <a:gd name="T9" fmla="*/ 101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03"/>
                  <a:gd name="T17" fmla="*/ 34 w 34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03">
                    <a:moveTo>
                      <a:pt x="34" y="101"/>
                    </a:moveTo>
                    <a:lnTo>
                      <a:pt x="14" y="103"/>
                    </a:lnTo>
                    <a:lnTo>
                      <a:pt x="0" y="3"/>
                    </a:lnTo>
                    <a:lnTo>
                      <a:pt x="20" y="0"/>
                    </a:lnTo>
                    <a:lnTo>
                      <a:pt x="34" y="10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28" name="Freeform 444"/>
              <p:cNvSpPr>
                <a:spLocks/>
              </p:cNvSpPr>
              <p:nvPr/>
            </p:nvSpPr>
            <p:spPr bwMode="auto">
              <a:xfrm>
                <a:off x="6375" y="3871"/>
                <a:ext cx="93" cy="110"/>
              </a:xfrm>
              <a:custGeom>
                <a:avLst/>
                <a:gdLst>
                  <a:gd name="T0" fmla="*/ 0 w 93"/>
                  <a:gd name="T1" fmla="*/ 13 h 110"/>
                  <a:gd name="T2" fmla="*/ 14 w 93"/>
                  <a:gd name="T3" fmla="*/ 0 h 110"/>
                  <a:gd name="T4" fmla="*/ 93 w 93"/>
                  <a:gd name="T5" fmla="*/ 99 h 110"/>
                  <a:gd name="T6" fmla="*/ 77 w 93"/>
                  <a:gd name="T7" fmla="*/ 110 h 110"/>
                  <a:gd name="T8" fmla="*/ 0 w 93"/>
                  <a:gd name="T9" fmla="*/ 13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110"/>
                  <a:gd name="T17" fmla="*/ 93 w 93"/>
                  <a:gd name="T18" fmla="*/ 110 h 1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110">
                    <a:moveTo>
                      <a:pt x="0" y="13"/>
                    </a:moveTo>
                    <a:lnTo>
                      <a:pt x="14" y="0"/>
                    </a:lnTo>
                    <a:lnTo>
                      <a:pt x="93" y="99"/>
                    </a:lnTo>
                    <a:lnTo>
                      <a:pt x="77" y="11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0728" name="Прямоугольник 611"/>
            <p:cNvSpPr>
              <a:spLocks noChangeArrowheads="1"/>
            </p:cNvSpPr>
            <p:nvPr/>
          </p:nvSpPr>
          <p:spPr bwMode="auto">
            <a:xfrm>
              <a:off x="4500562" y="3857628"/>
              <a:ext cx="53412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>
                  <a:latin typeface="Century Schoolbook" pitchFamily="18" charset="0"/>
                </a:rPr>
                <a:t>8+2</a:t>
              </a:r>
              <a:endParaRPr lang="ru-RU">
                <a:latin typeface="Century Schoolbook" pitchFamily="18" charset="0"/>
              </a:endParaRPr>
            </a:p>
          </p:txBody>
        </p:sp>
      </p:grpSp>
      <p:grpSp>
        <p:nvGrpSpPr>
          <p:cNvPr id="1222" name="Группа 1221"/>
          <p:cNvGrpSpPr>
            <a:grpSpLocks/>
          </p:cNvGrpSpPr>
          <p:nvPr/>
        </p:nvGrpSpPr>
        <p:grpSpPr bwMode="auto">
          <a:xfrm>
            <a:off x="1214438" y="3714750"/>
            <a:ext cx="1152525" cy="928688"/>
            <a:chOff x="1214414" y="3714752"/>
            <a:chExt cx="1152523" cy="928670"/>
          </a:xfrm>
        </p:grpSpPr>
        <p:grpSp>
          <p:nvGrpSpPr>
            <p:cNvPr id="22333" name="Group 1008"/>
            <p:cNvGrpSpPr>
              <a:grpSpLocks/>
            </p:cNvGrpSpPr>
            <p:nvPr/>
          </p:nvGrpSpPr>
          <p:grpSpPr bwMode="auto">
            <a:xfrm>
              <a:off x="1214414" y="3714752"/>
              <a:ext cx="1152523" cy="928670"/>
              <a:chOff x="10" y="26"/>
              <a:chExt cx="8090" cy="11164"/>
            </a:xfrm>
          </p:grpSpPr>
          <p:sp>
            <p:nvSpPr>
              <p:cNvPr id="22335" name="Freeform 1009"/>
              <p:cNvSpPr>
                <a:spLocks/>
              </p:cNvSpPr>
              <p:nvPr/>
            </p:nvSpPr>
            <p:spPr bwMode="auto">
              <a:xfrm>
                <a:off x="10" y="26"/>
                <a:ext cx="8081" cy="11154"/>
              </a:xfrm>
              <a:custGeom>
                <a:avLst/>
                <a:gdLst>
                  <a:gd name="T0" fmla="*/ 4232 w 8081"/>
                  <a:gd name="T1" fmla="*/ 368 h 11154"/>
                  <a:gd name="T2" fmla="*/ 4429 w 8081"/>
                  <a:gd name="T3" fmla="*/ 806 h 11154"/>
                  <a:gd name="T4" fmla="*/ 4629 w 8081"/>
                  <a:gd name="T5" fmla="*/ 1216 h 11154"/>
                  <a:gd name="T6" fmla="*/ 4835 w 8081"/>
                  <a:gd name="T7" fmla="*/ 1602 h 11154"/>
                  <a:gd name="T8" fmla="*/ 5211 w 8081"/>
                  <a:gd name="T9" fmla="*/ 2240 h 11154"/>
                  <a:gd name="T10" fmla="*/ 5633 w 8081"/>
                  <a:gd name="T11" fmla="*/ 2872 h 11154"/>
                  <a:gd name="T12" fmla="*/ 6049 w 8081"/>
                  <a:gd name="T13" fmla="*/ 3437 h 11154"/>
                  <a:gd name="T14" fmla="*/ 6451 w 8081"/>
                  <a:gd name="T15" fmla="*/ 3950 h 11154"/>
                  <a:gd name="T16" fmla="*/ 6828 w 8081"/>
                  <a:gd name="T17" fmla="*/ 4420 h 11154"/>
                  <a:gd name="T18" fmla="*/ 7173 w 8081"/>
                  <a:gd name="T19" fmla="*/ 4862 h 11154"/>
                  <a:gd name="T20" fmla="*/ 7475 w 8081"/>
                  <a:gd name="T21" fmla="*/ 5291 h 11154"/>
                  <a:gd name="T22" fmla="*/ 7726 w 8081"/>
                  <a:gd name="T23" fmla="*/ 5717 h 11154"/>
                  <a:gd name="T24" fmla="*/ 7917 w 8081"/>
                  <a:gd name="T25" fmla="*/ 6155 h 11154"/>
                  <a:gd name="T26" fmla="*/ 8038 w 8081"/>
                  <a:gd name="T27" fmla="*/ 6617 h 11154"/>
                  <a:gd name="T28" fmla="*/ 8077 w 8081"/>
                  <a:gd name="T29" fmla="*/ 6962 h 11154"/>
                  <a:gd name="T30" fmla="*/ 8076 w 8081"/>
                  <a:gd name="T31" fmla="*/ 7324 h 11154"/>
                  <a:gd name="T32" fmla="*/ 8018 w 8081"/>
                  <a:gd name="T33" fmla="*/ 7832 h 11154"/>
                  <a:gd name="T34" fmla="*/ 7898 w 8081"/>
                  <a:gd name="T35" fmla="*/ 8317 h 11154"/>
                  <a:gd name="T36" fmla="*/ 7724 w 8081"/>
                  <a:gd name="T37" fmla="*/ 8779 h 11154"/>
                  <a:gd name="T38" fmla="*/ 7495 w 8081"/>
                  <a:gd name="T39" fmla="*/ 9211 h 11154"/>
                  <a:gd name="T40" fmla="*/ 7219 w 8081"/>
                  <a:gd name="T41" fmla="*/ 9609 h 11154"/>
                  <a:gd name="T42" fmla="*/ 6897 w 8081"/>
                  <a:gd name="T43" fmla="*/ 9972 h 11154"/>
                  <a:gd name="T44" fmla="*/ 6535 w 8081"/>
                  <a:gd name="T45" fmla="*/ 10293 h 11154"/>
                  <a:gd name="T46" fmla="*/ 6136 w 8081"/>
                  <a:gd name="T47" fmla="*/ 10570 h 11154"/>
                  <a:gd name="T48" fmla="*/ 5703 w 8081"/>
                  <a:gd name="T49" fmla="*/ 10798 h 11154"/>
                  <a:gd name="T50" fmla="*/ 5241 w 8081"/>
                  <a:gd name="T51" fmla="*/ 10973 h 11154"/>
                  <a:gd name="T52" fmla="*/ 4756 w 8081"/>
                  <a:gd name="T53" fmla="*/ 11092 h 11154"/>
                  <a:gd name="T54" fmla="*/ 4247 w 8081"/>
                  <a:gd name="T55" fmla="*/ 11150 h 11154"/>
                  <a:gd name="T56" fmla="*/ 3729 w 8081"/>
                  <a:gd name="T57" fmla="*/ 11142 h 11154"/>
                  <a:gd name="T58" fmla="*/ 3226 w 8081"/>
                  <a:gd name="T59" fmla="*/ 11072 h 11154"/>
                  <a:gd name="T60" fmla="*/ 2744 w 8081"/>
                  <a:gd name="T61" fmla="*/ 10942 h 11154"/>
                  <a:gd name="T62" fmla="*/ 2289 w 8081"/>
                  <a:gd name="T63" fmla="*/ 10757 h 11154"/>
                  <a:gd name="T64" fmla="*/ 1862 w 8081"/>
                  <a:gd name="T65" fmla="*/ 10519 h 11154"/>
                  <a:gd name="T66" fmla="*/ 1471 w 8081"/>
                  <a:gd name="T67" fmla="*/ 10233 h 11154"/>
                  <a:gd name="T68" fmla="*/ 1115 w 8081"/>
                  <a:gd name="T69" fmla="*/ 9903 h 11154"/>
                  <a:gd name="T70" fmla="*/ 802 w 8081"/>
                  <a:gd name="T71" fmla="*/ 9533 h 11154"/>
                  <a:gd name="T72" fmla="*/ 534 w 8081"/>
                  <a:gd name="T73" fmla="*/ 9126 h 11154"/>
                  <a:gd name="T74" fmla="*/ 317 w 8081"/>
                  <a:gd name="T75" fmla="*/ 8688 h 11154"/>
                  <a:gd name="T76" fmla="*/ 153 w 8081"/>
                  <a:gd name="T77" fmla="*/ 8222 h 11154"/>
                  <a:gd name="T78" fmla="*/ 46 w 8081"/>
                  <a:gd name="T79" fmla="*/ 7731 h 11154"/>
                  <a:gd name="T80" fmla="*/ 2 w 8081"/>
                  <a:gd name="T81" fmla="*/ 7220 h 11154"/>
                  <a:gd name="T82" fmla="*/ 23 w 8081"/>
                  <a:gd name="T83" fmla="*/ 6715 h 11154"/>
                  <a:gd name="T84" fmla="*/ 117 w 8081"/>
                  <a:gd name="T85" fmla="*/ 6253 h 11154"/>
                  <a:gd name="T86" fmla="*/ 275 w 8081"/>
                  <a:gd name="T87" fmla="*/ 5821 h 11154"/>
                  <a:gd name="T88" fmla="*/ 493 w 8081"/>
                  <a:gd name="T89" fmla="*/ 5405 h 11154"/>
                  <a:gd name="T90" fmla="*/ 763 w 8081"/>
                  <a:gd name="T91" fmla="*/ 4992 h 11154"/>
                  <a:gd name="T92" fmla="*/ 1080 w 8081"/>
                  <a:gd name="T93" fmla="*/ 4564 h 11154"/>
                  <a:gd name="T94" fmla="*/ 1437 w 8081"/>
                  <a:gd name="T95" fmla="*/ 4109 h 11154"/>
                  <a:gd name="T96" fmla="*/ 1828 w 8081"/>
                  <a:gd name="T97" fmla="*/ 3614 h 11154"/>
                  <a:gd name="T98" fmla="*/ 2247 w 8081"/>
                  <a:gd name="T99" fmla="*/ 3062 h 11154"/>
                  <a:gd name="T100" fmla="*/ 2688 w 8081"/>
                  <a:gd name="T101" fmla="*/ 2438 h 11154"/>
                  <a:gd name="T102" fmla="*/ 3006 w 8081"/>
                  <a:gd name="T103" fmla="*/ 1952 h 11154"/>
                  <a:gd name="T104" fmla="*/ 3238 w 8081"/>
                  <a:gd name="T105" fmla="*/ 1576 h 11154"/>
                  <a:gd name="T106" fmla="*/ 3470 w 8081"/>
                  <a:gd name="T107" fmla="*/ 1176 h 11154"/>
                  <a:gd name="T108" fmla="*/ 3704 w 8081"/>
                  <a:gd name="T109" fmla="*/ 747 h 11154"/>
                  <a:gd name="T110" fmla="*/ 3939 w 8081"/>
                  <a:gd name="T111" fmla="*/ 289 h 1115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081"/>
                  <a:gd name="T169" fmla="*/ 0 h 11154"/>
                  <a:gd name="T170" fmla="*/ 8081 w 8081"/>
                  <a:gd name="T171" fmla="*/ 11154 h 1115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081" h="11154">
                    <a:moveTo>
                      <a:pt x="4080" y="0"/>
                    </a:moveTo>
                    <a:lnTo>
                      <a:pt x="4118" y="93"/>
                    </a:lnTo>
                    <a:lnTo>
                      <a:pt x="4155" y="186"/>
                    </a:lnTo>
                    <a:lnTo>
                      <a:pt x="4194" y="278"/>
                    </a:lnTo>
                    <a:lnTo>
                      <a:pt x="4232" y="368"/>
                    </a:lnTo>
                    <a:lnTo>
                      <a:pt x="4270" y="458"/>
                    </a:lnTo>
                    <a:lnTo>
                      <a:pt x="4309" y="547"/>
                    </a:lnTo>
                    <a:lnTo>
                      <a:pt x="4350" y="635"/>
                    </a:lnTo>
                    <a:lnTo>
                      <a:pt x="4389" y="720"/>
                    </a:lnTo>
                    <a:lnTo>
                      <a:pt x="4429" y="806"/>
                    </a:lnTo>
                    <a:lnTo>
                      <a:pt x="4468" y="889"/>
                    </a:lnTo>
                    <a:lnTo>
                      <a:pt x="4508" y="973"/>
                    </a:lnTo>
                    <a:lnTo>
                      <a:pt x="4548" y="1055"/>
                    </a:lnTo>
                    <a:lnTo>
                      <a:pt x="4589" y="1136"/>
                    </a:lnTo>
                    <a:lnTo>
                      <a:pt x="4629" y="1216"/>
                    </a:lnTo>
                    <a:lnTo>
                      <a:pt x="4671" y="1295"/>
                    </a:lnTo>
                    <a:lnTo>
                      <a:pt x="4711" y="1373"/>
                    </a:lnTo>
                    <a:lnTo>
                      <a:pt x="4753" y="1451"/>
                    </a:lnTo>
                    <a:lnTo>
                      <a:pt x="4793" y="1527"/>
                    </a:lnTo>
                    <a:lnTo>
                      <a:pt x="4835" y="1602"/>
                    </a:lnTo>
                    <a:lnTo>
                      <a:pt x="4877" y="1677"/>
                    </a:lnTo>
                    <a:lnTo>
                      <a:pt x="4960" y="1822"/>
                    </a:lnTo>
                    <a:lnTo>
                      <a:pt x="5044" y="1965"/>
                    </a:lnTo>
                    <a:lnTo>
                      <a:pt x="5127" y="2104"/>
                    </a:lnTo>
                    <a:lnTo>
                      <a:pt x="5211" y="2240"/>
                    </a:lnTo>
                    <a:lnTo>
                      <a:pt x="5296" y="2372"/>
                    </a:lnTo>
                    <a:lnTo>
                      <a:pt x="5381" y="2502"/>
                    </a:lnTo>
                    <a:lnTo>
                      <a:pt x="5464" y="2628"/>
                    </a:lnTo>
                    <a:lnTo>
                      <a:pt x="5549" y="2752"/>
                    </a:lnTo>
                    <a:lnTo>
                      <a:pt x="5633" y="2872"/>
                    </a:lnTo>
                    <a:lnTo>
                      <a:pt x="5716" y="2991"/>
                    </a:lnTo>
                    <a:lnTo>
                      <a:pt x="5800" y="3106"/>
                    </a:lnTo>
                    <a:lnTo>
                      <a:pt x="5884" y="3218"/>
                    </a:lnTo>
                    <a:lnTo>
                      <a:pt x="5967" y="3329"/>
                    </a:lnTo>
                    <a:lnTo>
                      <a:pt x="6049" y="3437"/>
                    </a:lnTo>
                    <a:lnTo>
                      <a:pt x="6131" y="3544"/>
                    </a:lnTo>
                    <a:lnTo>
                      <a:pt x="6212" y="3649"/>
                    </a:lnTo>
                    <a:lnTo>
                      <a:pt x="6293" y="3751"/>
                    </a:lnTo>
                    <a:lnTo>
                      <a:pt x="6372" y="3850"/>
                    </a:lnTo>
                    <a:lnTo>
                      <a:pt x="6451" y="3950"/>
                    </a:lnTo>
                    <a:lnTo>
                      <a:pt x="6529" y="4046"/>
                    </a:lnTo>
                    <a:lnTo>
                      <a:pt x="6605" y="4143"/>
                    </a:lnTo>
                    <a:lnTo>
                      <a:pt x="6680" y="4236"/>
                    </a:lnTo>
                    <a:lnTo>
                      <a:pt x="6755" y="4328"/>
                    </a:lnTo>
                    <a:lnTo>
                      <a:pt x="6828" y="4420"/>
                    </a:lnTo>
                    <a:lnTo>
                      <a:pt x="6900" y="4511"/>
                    </a:lnTo>
                    <a:lnTo>
                      <a:pt x="6971" y="4600"/>
                    </a:lnTo>
                    <a:lnTo>
                      <a:pt x="7039" y="4688"/>
                    </a:lnTo>
                    <a:lnTo>
                      <a:pt x="7106" y="4776"/>
                    </a:lnTo>
                    <a:lnTo>
                      <a:pt x="7173" y="4862"/>
                    </a:lnTo>
                    <a:lnTo>
                      <a:pt x="7237" y="4949"/>
                    </a:lnTo>
                    <a:lnTo>
                      <a:pt x="7299" y="5035"/>
                    </a:lnTo>
                    <a:lnTo>
                      <a:pt x="7360" y="5121"/>
                    </a:lnTo>
                    <a:lnTo>
                      <a:pt x="7419" y="5206"/>
                    </a:lnTo>
                    <a:lnTo>
                      <a:pt x="7475" y="5291"/>
                    </a:lnTo>
                    <a:lnTo>
                      <a:pt x="7530" y="5376"/>
                    </a:lnTo>
                    <a:lnTo>
                      <a:pt x="7582" y="5461"/>
                    </a:lnTo>
                    <a:lnTo>
                      <a:pt x="7632" y="5546"/>
                    </a:lnTo>
                    <a:lnTo>
                      <a:pt x="7681" y="5631"/>
                    </a:lnTo>
                    <a:lnTo>
                      <a:pt x="7726" y="5717"/>
                    </a:lnTo>
                    <a:lnTo>
                      <a:pt x="7770" y="5804"/>
                    </a:lnTo>
                    <a:lnTo>
                      <a:pt x="7811" y="5890"/>
                    </a:lnTo>
                    <a:lnTo>
                      <a:pt x="7848" y="5978"/>
                    </a:lnTo>
                    <a:lnTo>
                      <a:pt x="7884" y="6066"/>
                    </a:lnTo>
                    <a:lnTo>
                      <a:pt x="7917" y="6155"/>
                    </a:lnTo>
                    <a:lnTo>
                      <a:pt x="7947" y="6244"/>
                    </a:lnTo>
                    <a:lnTo>
                      <a:pt x="7975" y="6336"/>
                    </a:lnTo>
                    <a:lnTo>
                      <a:pt x="7999" y="6428"/>
                    </a:lnTo>
                    <a:lnTo>
                      <a:pt x="8019" y="6522"/>
                    </a:lnTo>
                    <a:lnTo>
                      <a:pt x="8038" y="6617"/>
                    </a:lnTo>
                    <a:lnTo>
                      <a:pt x="8054" y="6713"/>
                    </a:lnTo>
                    <a:lnTo>
                      <a:pt x="8066" y="6811"/>
                    </a:lnTo>
                    <a:lnTo>
                      <a:pt x="8070" y="6862"/>
                    </a:lnTo>
                    <a:lnTo>
                      <a:pt x="8074" y="6911"/>
                    </a:lnTo>
                    <a:lnTo>
                      <a:pt x="8077" y="6962"/>
                    </a:lnTo>
                    <a:lnTo>
                      <a:pt x="8078" y="7013"/>
                    </a:lnTo>
                    <a:lnTo>
                      <a:pt x="8080" y="7065"/>
                    </a:lnTo>
                    <a:lnTo>
                      <a:pt x="8081" y="7116"/>
                    </a:lnTo>
                    <a:lnTo>
                      <a:pt x="8080" y="7220"/>
                    </a:lnTo>
                    <a:lnTo>
                      <a:pt x="8076" y="7324"/>
                    </a:lnTo>
                    <a:lnTo>
                      <a:pt x="8068" y="7427"/>
                    </a:lnTo>
                    <a:lnTo>
                      <a:pt x="8060" y="7529"/>
                    </a:lnTo>
                    <a:lnTo>
                      <a:pt x="8048" y="7630"/>
                    </a:lnTo>
                    <a:lnTo>
                      <a:pt x="8034" y="7731"/>
                    </a:lnTo>
                    <a:lnTo>
                      <a:pt x="8018" y="7832"/>
                    </a:lnTo>
                    <a:lnTo>
                      <a:pt x="7999" y="7930"/>
                    </a:lnTo>
                    <a:lnTo>
                      <a:pt x="7978" y="8029"/>
                    </a:lnTo>
                    <a:lnTo>
                      <a:pt x="7953" y="8125"/>
                    </a:lnTo>
                    <a:lnTo>
                      <a:pt x="7927" y="8222"/>
                    </a:lnTo>
                    <a:lnTo>
                      <a:pt x="7898" y="8317"/>
                    </a:lnTo>
                    <a:lnTo>
                      <a:pt x="7868" y="8412"/>
                    </a:lnTo>
                    <a:lnTo>
                      <a:pt x="7835" y="8505"/>
                    </a:lnTo>
                    <a:lnTo>
                      <a:pt x="7801" y="8598"/>
                    </a:lnTo>
                    <a:lnTo>
                      <a:pt x="7763" y="8688"/>
                    </a:lnTo>
                    <a:lnTo>
                      <a:pt x="7724" y="8779"/>
                    </a:lnTo>
                    <a:lnTo>
                      <a:pt x="7682" y="8867"/>
                    </a:lnTo>
                    <a:lnTo>
                      <a:pt x="7639" y="8955"/>
                    </a:lnTo>
                    <a:lnTo>
                      <a:pt x="7593" y="9041"/>
                    </a:lnTo>
                    <a:lnTo>
                      <a:pt x="7546" y="9126"/>
                    </a:lnTo>
                    <a:lnTo>
                      <a:pt x="7495" y="9211"/>
                    </a:lnTo>
                    <a:lnTo>
                      <a:pt x="7445" y="9293"/>
                    </a:lnTo>
                    <a:lnTo>
                      <a:pt x="7390" y="9375"/>
                    </a:lnTo>
                    <a:lnTo>
                      <a:pt x="7335" y="9454"/>
                    </a:lnTo>
                    <a:lnTo>
                      <a:pt x="7278" y="9533"/>
                    </a:lnTo>
                    <a:lnTo>
                      <a:pt x="7219" y="9609"/>
                    </a:lnTo>
                    <a:lnTo>
                      <a:pt x="7158" y="9686"/>
                    </a:lnTo>
                    <a:lnTo>
                      <a:pt x="7095" y="9759"/>
                    </a:lnTo>
                    <a:lnTo>
                      <a:pt x="7031" y="9831"/>
                    </a:lnTo>
                    <a:lnTo>
                      <a:pt x="6965" y="9903"/>
                    </a:lnTo>
                    <a:lnTo>
                      <a:pt x="6897" y="9972"/>
                    </a:lnTo>
                    <a:lnTo>
                      <a:pt x="6828" y="10040"/>
                    </a:lnTo>
                    <a:lnTo>
                      <a:pt x="6756" y="10106"/>
                    </a:lnTo>
                    <a:lnTo>
                      <a:pt x="6684" y="10169"/>
                    </a:lnTo>
                    <a:lnTo>
                      <a:pt x="6611" y="10233"/>
                    </a:lnTo>
                    <a:lnTo>
                      <a:pt x="6535" y="10293"/>
                    </a:lnTo>
                    <a:lnTo>
                      <a:pt x="6458" y="10352"/>
                    </a:lnTo>
                    <a:lnTo>
                      <a:pt x="6379" y="10410"/>
                    </a:lnTo>
                    <a:lnTo>
                      <a:pt x="6300" y="10464"/>
                    </a:lnTo>
                    <a:lnTo>
                      <a:pt x="6218" y="10519"/>
                    </a:lnTo>
                    <a:lnTo>
                      <a:pt x="6136" y="10570"/>
                    </a:lnTo>
                    <a:lnTo>
                      <a:pt x="6052" y="10620"/>
                    </a:lnTo>
                    <a:lnTo>
                      <a:pt x="5966" y="10667"/>
                    </a:lnTo>
                    <a:lnTo>
                      <a:pt x="5879" y="10713"/>
                    </a:lnTo>
                    <a:lnTo>
                      <a:pt x="5791" y="10757"/>
                    </a:lnTo>
                    <a:lnTo>
                      <a:pt x="5703" y="10798"/>
                    </a:lnTo>
                    <a:lnTo>
                      <a:pt x="5613" y="10837"/>
                    </a:lnTo>
                    <a:lnTo>
                      <a:pt x="5522" y="10875"/>
                    </a:lnTo>
                    <a:lnTo>
                      <a:pt x="5430" y="10909"/>
                    </a:lnTo>
                    <a:lnTo>
                      <a:pt x="5336" y="10942"/>
                    </a:lnTo>
                    <a:lnTo>
                      <a:pt x="5241" y="10973"/>
                    </a:lnTo>
                    <a:lnTo>
                      <a:pt x="5146" y="11001"/>
                    </a:lnTo>
                    <a:lnTo>
                      <a:pt x="5050" y="11027"/>
                    </a:lnTo>
                    <a:lnTo>
                      <a:pt x="4953" y="11052"/>
                    </a:lnTo>
                    <a:lnTo>
                      <a:pt x="4854" y="11072"/>
                    </a:lnTo>
                    <a:lnTo>
                      <a:pt x="4756" y="11092"/>
                    </a:lnTo>
                    <a:lnTo>
                      <a:pt x="4655" y="11108"/>
                    </a:lnTo>
                    <a:lnTo>
                      <a:pt x="4554" y="11122"/>
                    </a:lnTo>
                    <a:lnTo>
                      <a:pt x="4453" y="11134"/>
                    </a:lnTo>
                    <a:lnTo>
                      <a:pt x="4351" y="11142"/>
                    </a:lnTo>
                    <a:lnTo>
                      <a:pt x="4247" y="11150"/>
                    </a:lnTo>
                    <a:lnTo>
                      <a:pt x="4145" y="11154"/>
                    </a:lnTo>
                    <a:lnTo>
                      <a:pt x="4040" y="11154"/>
                    </a:lnTo>
                    <a:lnTo>
                      <a:pt x="3936" y="11154"/>
                    </a:lnTo>
                    <a:lnTo>
                      <a:pt x="3833" y="11150"/>
                    </a:lnTo>
                    <a:lnTo>
                      <a:pt x="3729" y="11142"/>
                    </a:lnTo>
                    <a:lnTo>
                      <a:pt x="3627" y="11134"/>
                    </a:lnTo>
                    <a:lnTo>
                      <a:pt x="3526" y="11122"/>
                    </a:lnTo>
                    <a:lnTo>
                      <a:pt x="3425" y="11108"/>
                    </a:lnTo>
                    <a:lnTo>
                      <a:pt x="3324" y="11092"/>
                    </a:lnTo>
                    <a:lnTo>
                      <a:pt x="3226" y="11072"/>
                    </a:lnTo>
                    <a:lnTo>
                      <a:pt x="3128" y="11052"/>
                    </a:lnTo>
                    <a:lnTo>
                      <a:pt x="3030" y="11027"/>
                    </a:lnTo>
                    <a:lnTo>
                      <a:pt x="2934" y="11001"/>
                    </a:lnTo>
                    <a:lnTo>
                      <a:pt x="2839" y="10973"/>
                    </a:lnTo>
                    <a:lnTo>
                      <a:pt x="2744" y="10942"/>
                    </a:lnTo>
                    <a:lnTo>
                      <a:pt x="2650" y="10909"/>
                    </a:lnTo>
                    <a:lnTo>
                      <a:pt x="2558" y="10875"/>
                    </a:lnTo>
                    <a:lnTo>
                      <a:pt x="2467" y="10837"/>
                    </a:lnTo>
                    <a:lnTo>
                      <a:pt x="2378" y="10798"/>
                    </a:lnTo>
                    <a:lnTo>
                      <a:pt x="2289" y="10757"/>
                    </a:lnTo>
                    <a:lnTo>
                      <a:pt x="2201" y="10713"/>
                    </a:lnTo>
                    <a:lnTo>
                      <a:pt x="2114" y="10667"/>
                    </a:lnTo>
                    <a:lnTo>
                      <a:pt x="2029" y="10620"/>
                    </a:lnTo>
                    <a:lnTo>
                      <a:pt x="1944" y="10570"/>
                    </a:lnTo>
                    <a:lnTo>
                      <a:pt x="1862" y="10519"/>
                    </a:lnTo>
                    <a:lnTo>
                      <a:pt x="1782" y="10464"/>
                    </a:lnTo>
                    <a:lnTo>
                      <a:pt x="1701" y="10410"/>
                    </a:lnTo>
                    <a:lnTo>
                      <a:pt x="1623" y="10352"/>
                    </a:lnTo>
                    <a:lnTo>
                      <a:pt x="1545" y="10293"/>
                    </a:lnTo>
                    <a:lnTo>
                      <a:pt x="1471" y="10233"/>
                    </a:lnTo>
                    <a:lnTo>
                      <a:pt x="1396" y="10169"/>
                    </a:lnTo>
                    <a:lnTo>
                      <a:pt x="1324" y="10106"/>
                    </a:lnTo>
                    <a:lnTo>
                      <a:pt x="1252" y="10040"/>
                    </a:lnTo>
                    <a:lnTo>
                      <a:pt x="1183" y="9972"/>
                    </a:lnTo>
                    <a:lnTo>
                      <a:pt x="1115" y="9903"/>
                    </a:lnTo>
                    <a:lnTo>
                      <a:pt x="1049" y="9831"/>
                    </a:lnTo>
                    <a:lnTo>
                      <a:pt x="985" y="9759"/>
                    </a:lnTo>
                    <a:lnTo>
                      <a:pt x="922" y="9686"/>
                    </a:lnTo>
                    <a:lnTo>
                      <a:pt x="861" y="9609"/>
                    </a:lnTo>
                    <a:lnTo>
                      <a:pt x="802" y="9533"/>
                    </a:lnTo>
                    <a:lnTo>
                      <a:pt x="745" y="9454"/>
                    </a:lnTo>
                    <a:lnTo>
                      <a:pt x="690" y="9375"/>
                    </a:lnTo>
                    <a:lnTo>
                      <a:pt x="637" y="9293"/>
                    </a:lnTo>
                    <a:lnTo>
                      <a:pt x="585" y="9211"/>
                    </a:lnTo>
                    <a:lnTo>
                      <a:pt x="534" y="9126"/>
                    </a:lnTo>
                    <a:lnTo>
                      <a:pt x="487" y="9041"/>
                    </a:lnTo>
                    <a:lnTo>
                      <a:pt x="442" y="8955"/>
                    </a:lnTo>
                    <a:lnTo>
                      <a:pt x="398" y="8867"/>
                    </a:lnTo>
                    <a:lnTo>
                      <a:pt x="356" y="8779"/>
                    </a:lnTo>
                    <a:lnTo>
                      <a:pt x="317" y="8688"/>
                    </a:lnTo>
                    <a:lnTo>
                      <a:pt x="279" y="8598"/>
                    </a:lnTo>
                    <a:lnTo>
                      <a:pt x="245" y="8505"/>
                    </a:lnTo>
                    <a:lnTo>
                      <a:pt x="212" y="8412"/>
                    </a:lnTo>
                    <a:lnTo>
                      <a:pt x="182" y="8317"/>
                    </a:lnTo>
                    <a:lnTo>
                      <a:pt x="153" y="8222"/>
                    </a:lnTo>
                    <a:lnTo>
                      <a:pt x="127" y="8125"/>
                    </a:lnTo>
                    <a:lnTo>
                      <a:pt x="102" y="8029"/>
                    </a:lnTo>
                    <a:lnTo>
                      <a:pt x="82" y="7930"/>
                    </a:lnTo>
                    <a:lnTo>
                      <a:pt x="62" y="7832"/>
                    </a:lnTo>
                    <a:lnTo>
                      <a:pt x="46" y="7731"/>
                    </a:lnTo>
                    <a:lnTo>
                      <a:pt x="32" y="7630"/>
                    </a:lnTo>
                    <a:lnTo>
                      <a:pt x="20" y="7529"/>
                    </a:lnTo>
                    <a:lnTo>
                      <a:pt x="12" y="7427"/>
                    </a:lnTo>
                    <a:lnTo>
                      <a:pt x="4" y="7324"/>
                    </a:lnTo>
                    <a:lnTo>
                      <a:pt x="2" y="7220"/>
                    </a:lnTo>
                    <a:lnTo>
                      <a:pt x="0" y="7116"/>
                    </a:lnTo>
                    <a:lnTo>
                      <a:pt x="2" y="7013"/>
                    </a:lnTo>
                    <a:lnTo>
                      <a:pt x="6" y="6912"/>
                    </a:lnTo>
                    <a:lnTo>
                      <a:pt x="13" y="6813"/>
                    </a:lnTo>
                    <a:lnTo>
                      <a:pt x="23" y="6715"/>
                    </a:lnTo>
                    <a:lnTo>
                      <a:pt x="36" y="6620"/>
                    </a:lnTo>
                    <a:lnTo>
                      <a:pt x="52" y="6526"/>
                    </a:lnTo>
                    <a:lnTo>
                      <a:pt x="72" y="6433"/>
                    </a:lnTo>
                    <a:lnTo>
                      <a:pt x="92" y="6342"/>
                    </a:lnTo>
                    <a:lnTo>
                      <a:pt x="117" y="6253"/>
                    </a:lnTo>
                    <a:lnTo>
                      <a:pt x="144" y="6165"/>
                    </a:lnTo>
                    <a:lnTo>
                      <a:pt x="173" y="6077"/>
                    </a:lnTo>
                    <a:lnTo>
                      <a:pt x="205" y="5991"/>
                    </a:lnTo>
                    <a:lnTo>
                      <a:pt x="239" y="5906"/>
                    </a:lnTo>
                    <a:lnTo>
                      <a:pt x="275" y="5821"/>
                    </a:lnTo>
                    <a:lnTo>
                      <a:pt x="314" y="5737"/>
                    </a:lnTo>
                    <a:lnTo>
                      <a:pt x="356" y="5654"/>
                    </a:lnTo>
                    <a:lnTo>
                      <a:pt x="399" y="5570"/>
                    </a:lnTo>
                    <a:lnTo>
                      <a:pt x="445" y="5488"/>
                    </a:lnTo>
                    <a:lnTo>
                      <a:pt x="493" y="5405"/>
                    </a:lnTo>
                    <a:lnTo>
                      <a:pt x="543" y="5323"/>
                    </a:lnTo>
                    <a:lnTo>
                      <a:pt x="595" y="5241"/>
                    </a:lnTo>
                    <a:lnTo>
                      <a:pt x="650" y="5157"/>
                    </a:lnTo>
                    <a:lnTo>
                      <a:pt x="706" y="5075"/>
                    </a:lnTo>
                    <a:lnTo>
                      <a:pt x="763" y="4992"/>
                    </a:lnTo>
                    <a:lnTo>
                      <a:pt x="822" y="4907"/>
                    </a:lnTo>
                    <a:lnTo>
                      <a:pt x="884" y="4823"/>
                    </a:lnTo>
                    <a:lnTo>
                      <a:pt x="948" y="4737"/>
                    </a:lnTo>
                    <a:lnTo>
                      <a:pt x="1013" y="4652"/>
                    </a:lnTo>
                    <a:lnTo>
                      <a:pt x="1080" y="4564"/>
                    </a:lnTo>
                    <a:lnTo>
                      <a:pt x="1148" y="4476"/>
                    </a:lnTo>
                    <a:lnTo>
                      <a:pt x="1219" y="4387"/>
                    </a:lnTo>
                    <a:lnTo>
                      <a:pt x="1289" y="4297"/>
                    </a:lnTo>
                    <a:lnTo>
                      <a:pt x="1363" y="4204"/>
                    </a:lnTo>
                    <a:lnTo>
                      <a:pt x="1437" y="4109"/>
                    </a:lnTo>
                    <a:lnTo>
                      <a:pt x="1512" y="4014"/>
                    </a:lnTo>
                    <a:lnTo>
                      <a:pt x="1590" y="3918"/>
                    </a:lnTo>
                    <a:lnTo>
                      <a:pt x="1668" y="3819"/>
                    </a:lnTo>
                    <a:lnTo>
                      <a:pt x="1747" y="3716"/>
                    </a:lnTo>
                    <a:lnTo>
                      <a:pt x="1828" y="3614"/>
                    </a:lnTo>
                    <a:lnTo>
                      <a:pt x="1910" y="3508"/>
                    </a:lnTo>
                    <a:lnTo>
                      <a:pt x="1993" y="3400"/>
                    </a:lnTo>
                    <a:lnTo>
                      <a:pt x="2077" y="3290"/>
                    </a:lnTo>
                    <a:lnTo>
                      <a:pt x="2162" y="3177"/>
                    </a:lnTo>
                    <a:lnTo>
                      <a:pt x="2247" y="3062"/>
                    </a:lnTo>
                    <a:lnTo>
                      <a:pt x="2333" y="2942"/>
                    </a:lnTo>
                    <a:lnTo>
                      <a:pt x="2421" y="2821"/>
                    </a:lnTo>
                    <a:lnTo>
                      <a:pt x="2509" y="2697"/>
                    </a:lnTo>
                    <a:lnTo>
                      <a:pt x="2598" y="2569"/>
                    </a:lnTo>
                    <a:lnTo>
                      <a:pt x="2688" y="2438"/>
                    </a:lnTo>
                    <a:lnTo>
                      <a:pt x="2778" y="2303"/>
                    </a:lnTo>
                    <a:lnTo>
                      <a:pt x="2869" y="2166"/>
                    </a:lnTo>
                    <a:lnTo>
                      <a:pt x="2915" y="2096"/>
                    </a:lnTo>
                    <a:lnTo>
                      <a:pt x="2961" y="2024"/>
                    </a:lnTo>
                    <a:lnTo>
                      <a:pt x="3006" y="1952"/>
                    </a:lnTo>
                    <a:lnTo>
                      <a:pt x="3052" y="1878"/>
                    </a:lnTo>
                    <a:lnTo>
                      <a:pt x="3098" y="1805"/>
                    </a:lnTo>
                    <a:lnTo>
                      <a:pt x="3144" y="1730"/>
                    </a:lnTo>
                    <a:lnTo>
                      <a:pt x="3192" y="1654"/>
                    </a:lnTo>
                    <a:lnTo>
                      <a:pt x="3238" y="1576"/>
                    </a:lnTo>
                    <a:lnTo>
                      <a:pt x="3284" y="1498"/>
                    </a:lnTo>
                    <a:lnTo>
                      <a:pt x="3330" y="1419"/>
                    </a:lnTo>
                    <a:lnTo>
                      <a:pt x="3377" y="1339"/>
                    </a:lnTo>
                    <a:lnTo>
                      <a:pt x="3424" y="1258"/>
                    </a:lnTo>
                    <a:lnTo>
                      <a:pt x="3470" y="1176"/>
                    </a:lnTo>
                    <a:lnTo>
                      <a:pt x="3517" y="1092"/>
                    </a:lnTo>
                    <a:lnTo>
                      <a:pt x="3563" y="1007"/>
                    </a:lnTo>
                    <a:lnTo>
                      <a:pt x="3611" y="921"/>
                    </a:lnTo>
                    <a:lnTo>
                      <a:pt x="3658" y="835"/>
                    </a:lnTo>
                    <a:lnTo>
                      <a:pt x="3704" y="747"/>
                    </a:lnTo>
                    <a:lnTo>
                      <a:pt x="3752" y="658"/>
                    </a:lnTo>
                    <a:lnTo>
                      <a:pt x="3798" y="567"/>
                    </a:lnTo>
                    <a:lnTo>
                      <a:pt x="3846" y="475"/>
                    </a:lnTo>
                    <a:lnTo>
                      <a:pt x="3892" y="383"/>
                    </a:lnTo>
                    <a:lnTo>
                      <a:pt x="3939" y="289"/>
                    </a:lnTo>
                    <a:lnTo>
                      <a:pt x="3987" y="194"/>
                    </a:lnTo>
                    <a:lnTo>
                      <a:pt x="4033" y="98"/>
                    </a:lnTo>
                    <a:lnTo>
                      <a:pt x="408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36" name="Freeform 1010"/>
              <p:cNvSpPr>
                <a:spLocks/>
              </p:cNvSpPr>
              <p:nvPr/>
            </p:nvSpPr>
            <p:spPr bwMode="auto">
              <a:xfrm>
                <a:off x="4118" y="115"/>
                <a:ext cx="57" cy="101"/>
              </a:xfrm>
              <a:custGeom>
                <a:avLst/>
                <a:gdLst>
                  <a:gd name="T0" fmla="*/ 0 w 57"/>
                  <a:gd name="T1" fmla="*/ 9 h 101"/>
                  <a:gd name="T2" fmla="*/ 18 w 57"/>
                  <a:gd name="T3" fmla="*/ 0 h 101"/>
                  <a:gd name="T4" fmla="*/ 57 w 57"/>
                  <a:gd name="T5" fmla="*/ 94 h 101"/>
                  <a:gd name="T6" fmla="*/ 39 w 57"/>
                  <a:gd name="T7" fmla="*/ 101 h 101"/>
                  <a:gd name="T8" fmla="*/ 0 w 57"/>
                  <a:gd name="T9" fmla="*/ 9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101"/>
                  <a:gd name="T17" fmla="*/ 57 w 5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101">
                    <a:moveTo>
                      <a:pt x="0" y="9"/>
                    </a:moveTo>
                    <a:lnTo>
                      <a:pt x="18" y="0"/>
                    </a:lnTo>
                    <a:lnTo>
                      <a:pt x="57" y="94"/>
                    </a:lnTo>
                    <a:lnTo>
                      <a:pt x="39" y="101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37" name="Freeform 1011"/>
              <p:cNvSpPr>
                <a:spLocks/>
              </p:cNvSpPr>
              <p:nvPr/>
            </p:nvSpPr>
            <p:spPr bwMode="auto">
              <a:xfrm>
                <a:off x="4157" y="209"/>
                <a:ext cx="56" cy="99"/>
              </a:xfrm>
              <a:custGeom>
                <a:avLst/>
                <a:gdLst>
                  <a:gd name="T0" fmla="*/ 0 w 56"/>
                  <a:gd name="T1" fmla="*/ 7 h 99"/>
                  <a:gd name="T2" fmla="*/ 18 w 56"/>
                  <a:gd name="T3" fmla="*/ 0 h 99"/>
                  <a:gd name="T4" fmla="*/ 56 w 56"/>
                  <a:gd name="T5" fmla="*/ 92 h 99"/>
                  <a:gd name="T6" fmla="*/ 37 w 56"/>
                  <a:gd name="T7" fmla="*/ 99 h 99"/>
                  <a:gd name="T8" fmla="*/ 0 w 56"/>
                  <a:gd name="T9" fmla="*/ 7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99"/>
                  <a:gd name="T17" fmla="*/ 56 w 56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99">
                    <a:moveTo>
                      <a:pt x="0" y="7"/>
                    </a:moveTo>
                    <a:lnTo>
                      <a:pt x="18" y="0"/>
                    </a:lnTo>
                    <a:lnTo>
                      <a:pt x="56" y="92"/>
                    </a:lnTo>
                    <a:lnTo>
                      <a:pt x="37" y="9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38" name="Freeform 1012"/>
              <p:cNvSpPr>
                <a:spLocks/>
              </p:cNvSpPr>
              <p:nvPr/>
            </p:nvSpPr>
            <p:spPr bwMode="auto">
              <a:xfrm>
                <a:off x="4194" y="301"/>
                <a:ext cx="58" cy="98"/>
              </a:xfrm>
              <a:custGeom>
                <a:avLst/>
                <a:gdLst>
                  <a:gd name="T0" fmla="*/ 0 w 58"/>
                  <a:gd name="T1" fmla="*/ 7 h 98"/>
                  <a:gd name="T2" fmla="*/ 19 w 58"/>
                  <a:gd name="T3" fmla="*/ 0 h 98"/>
                  <a:gd name="T4" fmla="*/ 58 w 58"/>
                  <a:gd name="T5" fmla="*/ 89 h 98"/>
                  <a:gd name="T6" fmla="*/ 39 w 58"/>
                  <a:gd name="T7" fmla="*/ 98 h 98"/>
                  <a:gd name="T8" fmla="*/ 0 w 58"/>
                  <a:gd name="T9" fmla="*/ 7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0" y="7"/>
                    </a:moveTo>
                    <a:lnTo>
                      <a:pt x="19" y="0"/>
                    </a:lnTo>
                    <a:lnTo>
                      <a:pt x="58" y="89"/>
                    </a:lnTo>
                    <a:lnTo>
                      <a:pt x="39" y="98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39" name="Freeform 1013"/>
              <p:cNvSpPr>
                <a:spLocks/>
              </p:cNvSpPr>
              <p:nvPr/>
            </p:nvSpPr>
            <p:spPr bwMode="auto">
              <a:xfrm>
                <a:off x="4233" y="390"/>
                <a:ext cx="58" cy="98"/>
              </a:xfrm>
              <a:custGeom>
                <a:avLst/>
                <a:gdLst>
                  <a:gd name="T0" fmla="*/ 0 w 58"/>
                  <a:gd name="T1" fmla="*/ 9 h 98"/>
                  <a:gd name="T2" fmla="*/ 19 w 58"/>
                  <a:gd name="T3" fmla="*/ 0 h 98"/>
                  <a:gd name="T4" fmla="*/ 58 w 58"/>
                  <a:gd name="T5" fmla="*/ 91 h 98"/>
                  <a:gd name="T6" fmla="*/ 39 w 58"/>
                  <a:gd name="T7" fmla="*/ 98 h 98"/>
                  <a:gd name="T8" fmla="*/ 0 w 58"/>
                  <a:gd name="T9" fmla="*/ 9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0" y="9"/>
                    </a:moveTo>
                    <a:lnTo>
                      <a:pt x="19" y="0"/>
                    </a:lnTo>
                    <a:lnTo>
                      <a:pt x="58" y="91"/>
                    </a:lnTo>
                    <a:lnTo>
                      <a:pt x="39" y="98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40" name="Freeform 1014"/>
              <p:cNvSpPr>
                <a:spLocks/>
              </p:cNvSpPr>
              <p:nvPr/>
            </p:nvSpPr>
            <p:spPr bwMode="auto">
              <a:xfrm>
                <a:off x="4272" y="481"/>
                <a:ext cx="57" cy="96"/>
              </a:xfrm>
              <a:custGeom>
                <a:avLst/>
                <a:gdLst>
                  <a:gd name="T0" fmla="*/ 0 w 57"/>
                  <a:gd name="T1" fmla="*/ 7 h 96"/>
                  <a:gd name="T2" fmla="*/ 19 w 57"/>
                  <a:gd name="T3" fmla="*/ 0 h 96"/>
                  <a:gd name="T4" fmla="*/ 57 w 57"/>
                  <a:gd name="T5" fmla="*/ 88 h 96"/>
                  <a:gd name="T6" fmla="*/ 39 w 57"/>
                  <a:gd name="T7" fmla="*/ 96 h 96"/>
                  <a:gd name="T8" fmla="*/ 0 w 57"/>
                  <a:gd name="T9" fmla="*/ 7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96"/>
                  <a:gd name="T17" fmla="*/ 57 w 57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96">
                    <a:moveTo>
                      <a:pt x="0" y="7"/>
                    </a:moveTo>
                    <a:lnTo>
                      <a:pt x="19" y="0"/>
                    </a:lnTo>
                    <a:lnTo>
                      <a:pt x="57" y="88"/>
                    </a:lnTo>
                    <a:lnTo>
                      <a:pt x="39" y="96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41" name="Freeform 1015"/>
              <p:cNvSpPr>
                <a:spLocks/>
              </p:cNvSpPr>
              <p:nvPr/>
            </p:nvSpPr>
            <p:spPr bwMode="auto">
              <a:xfrm>
                <a:off x="4311" y="569"/>
                <a:ext cx="57" cy="95"/>
              </a:xfrm>
              <a:custGeom>
                <a:avLst/>
                <a:gdLst>
                  <a:gd name="T0" fmla="*/ 0 w 57"/>
                  <a:gd name="T1" fmla="*/ 8 h 95"/>
                  <a:gd name="T2" fmla="*/ 18 w 57"/>
                  <a:gd name="T3" fmla="*/ 0 h 95"/>
                  <a:gd name="T4" fmla="*/ 57 w 57"/>
                  <a:gd name="T5" fmla="*/ 87 h 95"/>
                  <a:gd name="T6" fmla="*/ 39 w 57"/>
                  <a:gd name="T7" fmla="*/ 95 h 95"/>
                  <a:gd name="T8" fmla="*/ 0 w 57"/>
                  <a:gd name="T9" fmla="*/ 8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95"/>
                  <a:gd name="T17" fmla="*/ 57 w 57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95">
                    <a:moveTo>
                      <a:pt x="0" y="8"/>
                    </a:moveTo>
                    <a:lnTo>
                      <a:pt x="18" y="0"/>
                    </a:lnTo>
                    <a:lnTo>
                      <a:pt x="57" y="87"/>
                    </a:lnTo>
                    <a:lnTo>
                      <a:pt x="39" y="9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42" name="Freeform 1016"/>
              <p:cNvSpPr>
                <a:spLocks/>
              </p:cNvSpPr>
              <p:nvPr/>
            </p:nvSpPr>
            <p:spPr bwMode="auto">
              <a:xfrm>
                <a:off x="4350" y="656"/>
                <a:ext cx="57" cy="94"/>
              </a:xfrm>
              <a:custGeom>
                <a:avLst/>
                <a:gdLst>
                  <a:gd name="T0" fmla="*/ 0 w 57"/>
                  <a:gd name="T1" fmla="*/ 8 h 94"/>
                  <a:gd name="T2" fmla="*/ 18 w 57"/>
                  <a:gd name="T3" fmla="*/ 0 h 94"/>
                  <a:gd name="T4" fmla="*/ 57 w 57"/>
                  <a:gd name="T5" fmla="*/ 87 h 94"/>
                  <a:gd name="T6" fmla="*/ 40 w 57"/>
                  <a:gd name="T7" fmla="*/ 94 h 94"/>
                  <a:gd name="T8" fmla="*/ 0 w 57"/>
                  <a:gd name="T9" fmla="*/ 8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94"/>
                  <a:gd name="T17" fmla="*/ 57 w 57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94">
                    <a:moveTo>
                      <a:pt x="0" y="8"/>
                    </a:moveTo>
                    <a:lnTo>
                      <a:pt x="18" y="0"/>
                    </a:lnTo>
                    <a:lnTo>
                      <a:pt x="57" y="87"/>
                    </a:lnTo>
                    <a:lnTo>
                      <a:pt x="40" y="9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43" name="Freeform 1017"/>
              <p:cNvSpPr>
                <a:spLocks/>
              </p:cNvSpPr>
              <p:nvPr/>
            </p:nvSpPr>
            <p:spPr bwMode="auto">
              <a:xfrm>
                <a:off x="4390" y="743"/>
                <a:ext cx="58" cy="93"/>
              </a:xfrm>
              <a:custGeom>
                <a:avLst/>
                <a:gdLst>
                  <a:gd name="T0" fmla="*/ 0 w 58"/>
                  <a:gd name="T1" fmla="*/ 7 h 93"/>
                  <a:gd name="T2" fmla="*/ 17 w 58"/>
                  <a:gd name="T3" fmla="*/ 0 h 93"/>
                  <a:gd name="T4" fmla="*/ 58 w 58"/>
                  <a:gd name="T5" fmla="*/ 85 h 93"/>
                  <a:gd name="T6" fmla="*/ 39 w 58"/>
                  <a:gd name="T7" fmla="*/ 93 h 93"/>
                  <a:gd name="T8" fmla="*/ 0 w 58"/>
                  <a:gd name="T9" fmla="*/ 7 h 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3"/>
                  <a:gd name="T17" fmla="*/ 58 w 58"/>
                  <a:gd name="T18" fmla="*/ 93 h 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3">
                    <a:moveTo>
                      <a:pt x="0" y="7"/>
                    </a:moveTo>
                    <a:lnTo>
                      <a:pt x="17" y="0"/>
                    </a:lnTo>
                    <a:lnTo>
                      <a:pt x="58" y="85"/>
                    </a:lnTo>
                    <a:lnTo>
                      <a:pt x="39" y="93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44" name="Freeform 1018"/>
              <p:cNvSpPr>
                <a:spLocks/>
              </p:cNvSpPr>
              <p:nvPr/>
            </p:nvSpPr>
            <p:spPr bwMode="auto">
              <a:xfrm>
                <a:off x="4429" y="828"/>
                <a:ext cx="59" cy="92"/>
              </a:xfrm>
              <a:custGeom>
                <a:avLst/>
                <a:gdLst>
                  <a:gd name="T0" fmla="*/ 0 w 59"/>
                  <a:gd name="T1" fmla="*/ 8 h 92"/>
                  <a:gd name="T2" fmla="*/ 19 w 59"/>
                  <a:gd name="T3" fmla="*/ 0 h 92"/>
                  <a:gd name="T4" fmla="*/ 59 w 59"/>
                  <a:gd name="T5" fmla="*/ 83 h 92"/>
                  <a:gd name="T6" fmla="*/ 40 w 59"/>
                  <a:gd name="T7" fmla="*/ 92 h 92"/>
                  <a:gd name="T8" fmla="*/ 0 w 59"/>
                  <a:gd name="T9" fmla="*/ 8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2"/>
                  <a:gd name="T17" fmla="*/ 59 w 59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2">
                    <a:moveTo>
                      <a:pt x="0" y="8"/>
                    </a:moveTo>
                    <a:lnTo>
                      <a:pt x="19" y="0"/>
                    </a:lnTo>
                    <a:lnTo>
                      <a:pt x="59" y="83"/>
                    </a:lnTo>
                    <a:lnTo>
                      <a:pt x="40" y="9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45" name="Freeform 1019"/>
              <p:cNvSpPr>
                <a:spLocks/>
              </p:cNvSpPr>
              <p:nvPr/>
            </p:nvSpPr>
            <p:spPr bwMode="auto">
              <a:xfrm>
                <a:off x="4469" y="911"/>
                <a:ext cx="58" cy="92"/>
              </a:xfrm>
              <a:custGeom>
                <a:avLst/>
                <a:gdLst>
                  <a:gd name="T0" fmla="*/ 0 w 58"/>
                  <a:gd name="T1" fmla="*/ 9 h 92"/>
                  <a:gd name="T2" fmla="*/ 19 w 58"/>
                  <a:gd name="T3" fmla="*/ 0 h 92"/>
                  <a:gd name="T4" fmla="*/ 58 w 58"/>
                  <a:gd name="T5" fmla="*/ 84 h 92"/>
                  <a:gd name="T6" fmla="*/ 40 w 58"/>
                  <a:gd name="T7" fmla="*/ 92 h 92"/>
                  <a:gd name="T8" fmla="*/ 0 w 58"/>
                  <a:gd name="T9" fmla="*/ 9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2"/>
                  <a:gd name="T17" fmla="*/ 58 w 58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2">
                    <a:moveTo>
                      <a:pt x="0" y="9"/>
                    </a:moveTo>
                    <a:lnTo>
                      <a:pt x="19" y="0"/>
                    </a:lnTo>
                    <a:lnTo>
                      <a:pt x="58" y="84"/>
                    </a:lnTo>
                    <a:lnTo>
                      <a:pt x="40" y="9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46" name="Freeform 1020"/>
              <p:cNvSpPr>
                <a:spLocks/>
              </p:cNvSpPr>
              <p:nvPr/>
            </p:nvSpPr>
            <p:spPr bwMode="auto">
              <a:xfrm>
                <a:off x="4509" y="995"/>
                <a:ext cx="58" cy="90"/>
              </a:xfrm>
              <a:custGeom>
                <a:avLst/>
                <a:gdLst>
                  <a:gd name="T0" fmla="*/ 0 w 58"/>
                  <a:gd name="T1" fmla="*/ 8 h 90"/>
                  <a:gd name="T2" fmla="*/ 18 w 58"/>
                  <a:gd name="T3" fmla="*/ 0 h 90"/>
                  <a:gd name="T4" fmla="*/ 58 w 58"/>
                  <a:gd name="T5" fmla="*/ 82 h 90"/>
                  <a:gd name="T6" fmla="*/ 41 w 58"/>
                  <a:gd name="T7" fmla="*/ 90 h 90"/>
                  <a:gd name="T8" fmla="*/ 0 w 58"/>
                  <a:gd name="T9" fmla="*/ 8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0"/>
                  <a:gd name="T17" fmla="*/ 58 w 58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0">
                    <a:moveTo>
                      <a:pt x="0" y="8"/>
                    </a:moveTo>
                    <a:lnTo>
                      <a:pt x="18" y="0"/>
                    </a:lnTo>
                    <a:lnTo>
                      <a:pt x="58" y="82"/>
                    </a:lnTo>
                    <a:lnTo>
                      <a:pt x="41" y="9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47" name="Freeform 1021"/>
              <p:cNvSpPr>
                <a:spLocks/>
              </p:cNvSpPr>
              <p:nvPr/>
            </p:nvSpPr>
            <p:spPr bwMode="auto">
              <a:xfrm>
                <a:off x="4550" y="1077"/>
                <a:ext cx="57" cy="89"/>
              </a:xfrm>
              <a:custGeom>
                <a:avLst/>
                <a:gdLst>
                  <a:gd name="T0" fmla="*/ 0 w 57"/>
                  <a:gd name="T1" fmla="*/ 8 h 89"/>
                  <a:gd name="T2" fmla="*/ 17 w 57"/>
                  <a:gd name="T3" fmla="*/ 0 h 89"/>
                  <a:gd name="T4" fmla="*/ 57 w 57"/>
                  <a:gd name="T5" fmla="*/ 80 h 89"/>
                  <a:gd name="T6" fmla="*/ 40 w 57"/>
                  <a:gd name="T7" fmla="*/ 89 h 89"/>
                  <a:gd name="T8" fmla="*/ 0 w 57"/>
                  <a:gd name="T9" fmla="*/ 8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89"/>
                  <a:gd name="T17" fmla="*/ 57 w 57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89">
                    <a:moveTo>
                      <a:pt x="0" y="8"/>
                    </a:moveTo>
                    <a:lnTo>
                      <a:pt x="17" y="0"/>
                    </a:lnTo>
                    <a:lnTo>
                      <a:pt x="57" y="80"/>
                    </a:lnTo>
                    <a:lnTo>
                      <a:pt x="40" y="89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48" name="Freeform 1022"/>
              <p:cNvSpPr>
                <a:spLocks/>
              </p:cNvSpPr>
              <p:nvPr/>
            </p:nvSpPr>
            <p:spPr bwMode="auto">
              <a:xfrm>
                <a:off x="4590" y="1157"/>
                <a:ext cx="59" cy="90"/>
              </a:xfrm>
              <a:custGeom>
                <a:avLst/>
                <a:gdLst>
                  <a:gd name="T0" fmla="*/ 0 w 59"/>
                  <a:gd name="T1" fmla="*/ 9 h 90"/>
                  <a:gd name="T2" fmla="*/ 17 w 59"/>
                  <a:gd name="T3" fmla="*/ 0 h 90"/>
                  <a:gd name="T4" fmla="*/ 59 w 59"/>
                  <a:gd name="T5" fmla="*/ 81 h 90"/>
                  <a:gd name="T6" fmla="*/ 40 w 59"/>
                  <a:gd name="T7" fmla="*/ 90 h 90"/>
                  <a:gd name="T8" fmla="*/ 0 w 59"/>
                  <a:gd name="T9" fmla="*/ 9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0"/>
                  <a:gd name="T17" fmla="*/ 59 w 59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0">
                    <a:moveTo>
                      <a:pt x="0" y="9"/>
                    </a:moveTo>
                    <a:lnTo>
                      <a:pt x="17" y="0"/>
                    </a:lnTo>
                    <a:lnTo>
                      <a:pt x="59" y="81"/>
                    </a:lnTo>
                    <a:lnTo>
                      <a:pt x="40" y="9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49" name="Freeform 1023"/>
              <p:cNvSpPr>
                <a:spLocks/>
              </p:cNvSpPr>
              <p:nvPr/>
            </p:nvSpPr>
            <p:spPr bwMode="auto">
              <a:xfrm>
                <a:off x="4630" y="1238"/>
                <a:ext cx="59" cy="88"/>
              </a:xfrm>
              <a:custGeom>
                <a:avLst/>
                <a:gdLst>
                  <a:gd name="T0" fmla="*/ 0 w 59"/>
                  <a:gd name="T1" fmla="*/ 9 h 88"/>
                  <a:gd name="T2" fmla="*/ 19 w 59"/>
                  <a:gd name="T3" fmla="*/ 0 h 88"/>
                  <a:gd name="T4" fmla="*/ 59 w 59"/>
                  <a:gd name="T5" fmla="*/ 79 h 88"/>
                  <a:gd name="T6" fmla="*/ 42 w 59"/>
                  <a:gd name="T7" fmla="*/ 88 h 88"/>
                  <a:gd name="T8" fmla="*/ 0 w 59"/>
                  <a:gd name="T9" fmla="*/ 9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8"/>
                  <a:gd name="T17" fmla="*/ 59 w 59"/>
                  <a:gd name="T18" fmla="*/ 88 h 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8">
                    <a:moveTo>
                      <a:pt x="0" y="9"/>
                    </a:moveTo>
                    <a:lnTo>
                      <a:pt x="19" y="0"/>
                    </a:lnTo>
                    <a:lnTo>
                      <a:pt x="59" y="79"/>
                    </a:lnTo>
                    <a:lnTo>
                      <a:pt x="42" y="88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50" name="Freeform 1024"/>
              <p:cNvSpPr>
                <a:spLocks/>
              </p:cNvSpPr>
              <p:nvPr/>
            </p:nvSpPr>
            <p:spPr bwMode="auto">
              <a:xfrm>
                <a:off x="4672" y="1317"/>
                <a:ext cx="58" cy="86"/>
              </a:xfrm>
              <a:custGeom>
                <a:avLst/>
                <a:gdLst>
                  <a:gd name="T0" fmla="*/ 0 w 58"/>
                  <a:gd name="T1" fmla="*/ 9 h 86"/>
                  <a:gd name="T2" fmla="*/ 17 w 58"/>
                  <a:gd name="T3" fmla="*/ 0 h 86"/>
                  <a:gd name="T4" fmla="*/ 58 w 58"/>
                  <a:gd name="T5" fmla="*/ 78 h 86"/>
                  <a:gd name="T6" fmla="*/ 41 w 58"/>
                  <a:gd name="T7" fmla="*/ 86 h 86"/>
                  <a:gd name="T8" fmla="*/ 0 w 58"/>
                  <a:gd name="T9" fmla="*/ 9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86"/>
                  <a:gd name="T17" fmla="*/ 58 w 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86">
                    <a:moveTo>
                      <a:pt x="0" y="9"/>
                    </a:moveTo>
                    <a:lnTo>
                      <a:pt x="17" y="0"/>
                    </a:lnTo>
                    <a:lnTo>
                      <a:pt x="58" y="78"/>
                    </a:lnTo>
                    <a:lnTo>
                      <a:pt x="41" y="8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51" name="Freeform 1025"/>
              <p:cNvSpPr>
                <a:spLocks/>
              </p:cNvSpPr>
              <p:nvPr/>
            </p:nvSpPr>
            <p:spPr bwMode="auto">
              <a:xfrm>
                <a:off x="4713" y="1395"/>
                <a:ext cx="59" cy="86"/>
              </a:xfrm>
              <a:custGeom>
                <a:avLst/>
                <a:gdLst>
                  <a:gd name="T0" fmla="*/ 0 w 59"/>
                  <a:gd name="T1" fmla="*/ 8 h 86"/>
                  <a:gd name="T2" fmla="*/ 17 w 59"/>
                  <a:gd name="T3" fmla="*/ 0 h 86"/>
                  <a:gd name="T4" fmla="*/ 59 w 59"/>
                  <a:gd name="T5" fmla="*/ 76 h 86"/>
                  <a:gd name="T6" fmla="*/ 41 w 59"/>
                  <a:gd name="T7" fmla="*/ 86 h 86"/>
                  <a:gd name="T8" fmla="*/ 0 w 59"/>
                  <a:gd name="T9" fmla="*/ 8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6"/>
                  <a:gd name="T17" fmla="*/ 59 w 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6">
                    <a:moveTo>
                      <a:pt x="0" y="8"/>
                    </a:moveTo>
                    <a:lnTo>
                      <a:pt x="17" y="0"/>
                    </a:lnTo>
                    <a:lnTo>
                      <a:pt x="59" y="76"/>
                    </a:lnTo>
                    <a:lnTo>
                      <a:pt x="41" y="8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52" name="Freeform 1026"/>
              <p:cNvSpPr>
                <a:spLocks/>
              </p:cNvSpPr>
              <p:nvPr/>
            </p:nvSpPr>
            <p:spPr bwMode="auto">
              <a:xfrm>
                <a:off x="4754" y="1471"/>
                <a:ext cx="58" cy="86"/>
              </a:xfrm>
              <a:custGeom>
                <a:avLst/>
                <a:gdLst>
                  <a:gd name="T0" fmla="*/ 0 w 58"/>
                  <a:gd name="T1" fmla="*/ 10 h 86"/>
                  <a:gd name="T2" fmla="*/ 18 w 58"/>
                  <a:gd name="T3" fmla="*/ 0 h 86"/>
                  <a:gd name="T4" fmla="*/ 58 w 58"/>
                  <a:gd name="T5" fmla="*/ 76 h 86"/>
                  <a:gd name="T6" fmla="*/ 41 w 58"/>
                  <a:gd name="T7" fmla="*/ 86 h 86"/>
                  <a:gd name="T8" fmla="*/ 0 w 58"/>
                  <a:gd name="T9" fmla="*/ 10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86"/>
                  <a:gd name="T17" fmla="*/ 58 w 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86">
                    <a:moveTo>
                      <a:pt x="0" y="10"/>
                    </a:moveTo>
                    <a:lnTo>
                      <a:pt x="18" y="0"/>
                    </a:lnTo>
                    <a:lnTo>
                      <a:pt x="58" y="76"/>
                    </a:lnTo>
                    <a:lnTo>
                      <a:pt x="41" y="8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53" name="Freeform 1027"/>
              <p:cNvSpPr>
                <a:spLocks/>
              </p:cNvSpPr>
              <p:nvPr/>
            </p:nvSpPr>
            <p:spPr bwMode="auto">
              <a:xfrm>
                <a:off x="4795" y="1547"/>
                <a:ext cx="59" cy="85"/>
              </a:xfrm>
              <a:custGeom>
                <a:avLst/>
                <a:gdLst>
                  <a:gd name="T0" fmla="*/ 0 w 59"/>
                  <a:gd name="T1" fmla="*/ 10 h 85"/>
                  <a:gd name="T2" fmla="*/ 17 w 59"/>
                  <a:gd name="T3" fmla="*/ 0 h 85"/>
                  <a:gd name="T4" fmla="*/ 59 w 59"/>
                  <a:gd name="T5" fmla="*/ 77 h 85"/>
                  <a:gd name="T6" fmla="*/ 41 w 59"/>
                  <a:gd name="T7" fmla="*/ 85 h 85"/>
                  <a:gd name="T8" fmla="*/ 0 w 59"/>
                  <a:gd name="T9" fmla="*/ 10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5"/>
                  <a:gd name="T17" fmla="*/ 59 w 59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5">
                    <a:moveTo>
                      <a:pt x="0" y="10"/>
                    </a:moveTo>
                    <a:lnTo>
                      <a:pt x="17" y="0"/>
                    </a:lnTo>
                    <a:lnTo>
                      <a:pt x="59" y="77"/>
                    </a:lnTo>
                    <a:lnTo>
                      <a:pt x="41" y="8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54" name="Freeform 1028"/>
              <p:cNvSpPr>
                <a:spLocks/>
              </p:cNvSpPr>
              <p:nvPr/>
            </p:nvSpPr>
            <p:spPr bwMode="auto">
              <a:xfrm>
                <a:off x="4836" y="1624"/>
                <a:ext cx="59" cy="83"/>
              </a:xfrm>
              <a:custGeom>
                <a:avLst/>
                <a:gdLst>
                  <a:gd name="T0" fmla="*/ 0 w 59"/>
                  <a:gd name="T1" fmla="*/ 8 h 83"/>
                  <a:gd name="T2" fmla="*/ 18 w 59"/>
                  <a:gd name="T3" fmla="*/ 0 h 83"/>
                  <a:gd name="T4" fmla="*/ 59 w 59"/>
                  <a:gd name="T5" fmla="*/ 73 h 83"/>
                  <a:gd name="T6" fmla="*/ 42 w 59"/>
                  <a:gd name="T7" fmla="*/ 83 h 83"/>
                  <a:gd name="T8" fmla="*/ 0 w 59"/>
                  <a:gd name="T9" fmla="*/ 8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3"/>
                  <a:gd name="T17" fmla="*/ 59 w 59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3">
                    <a:moveTo>
                      <a:pt x="0" y="8"/>
                    </a:moveTo>
                    <a:lnTo>
                      <a:pt x="18" y="0"/>
                    </a:lnTo>
                    <a:lnTo>
                      <a:pt x="59" y="73"/>
                    </a:lnTo>
                    <a:lnTo>
                      <a:pt x="42" y="83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55" name="Freeform 1029"/>
              <p:cNvSpPr>
                <a:spLocks/>
              </p:cNvSpPr>
              <p:nvPr/>
            </p:nvSpPr>
            <p:spPr bwMode="auto">
              <a:xfrm>
                <a:off x="4878" y="1697"/>
                <a:ext cx="101" cy="156"/>
              </a:xfrm>
              <a:custGeom>
                <a:avLst/>
                <a:gdLst>
                  <a:gd name="T0" fmla="*/ 0 w 101"/>
                  <a:gd name="T1" fmla="*/ 10 h 156"/>
                  <a:gd name="T2" fmla="*/ 17 w 101"/>
                  <a:gd name="T3" fmla="*/ 0 h 156"/>
                  <a:gd name="T4" fmla="*/ 101 w 101"/>
                  <a:gd name="T5" fmla="*/ 145 h 156"/>
                  <a:gd name="T6" fmla="*/ 84 w 101"/>
                  <a:gd name="T7" fmla="*/ 156 h 156"/>
                  <a:gd name="T8" fmla="*/ 0 w 101"/>
                  <a:gd name="T9" fmla="*/ 10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56"/>
                  <a:gd name="T17" fmla="*/ 101 w 101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56">
                    <a:moveTo>
                      <a:pt x="0" y="10"/>
                    </a:moveTo>
                    <a:lnTo>
                      <a:pt x="17" y="0"/>
                    </a:lnTo>
                    <a:lnTo>
                      <a:pt x="101" y="145"/>
                    </a:lnTo>
                    <a:lnTo>
                      <a:pt x="84" y="15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56" name="Freeform 1030"/>
              <p:cNvSpPr>
                <a:spLocks/>
              </p:cNvSpPr>
              <p:nvPr/>
            </p:nvSpPr>
            <p:spPr bwMode="auto">
              <a:xfrm>
                <a:off x="4962" y="1842"/>
                <a:ext cx="101" cy="154"/>
              </a:xfrm>
              <a:custGeom>
                <a:avLst/>
                <a:gdLst>
                  <a:gd name="T0" fmla="*/ 0 w 101"/>
                  <a:gd name="T1" fmla="*/ 11 h 154"/>
                  <a:gd name="T2" fmla="*/ 17 w 101"/>
                  <a:gd name="T3" fmla="*/ 0 h 154"/>
                  <a:gd name="T4" fmla="*/ 101 w 101"/>
                  <a:gd name="T5" fmla="*/ 143 h 154"/>
                  <a:gd name="T6" fmla="*/ 83 w 101"/>
                  <a:gd name="T7" fmla="*/ 154 h 154"/>
                  <a:gd name="T8" fmla="*/ 0 w 101"/>
                  <a:gd name="T9" fmla="*/ 11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54"/>
                  <a:gd name="T17" fmla="*/ 101 w 101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54">
                    <a:moveTo>
                      <a:pt x="0" y="11"/>
                    </a:moveTo>
                    <a:lnTo>
                      <a:pt x="17" y="0"/>
                    </a:lnTo>
                    <a:lnTo>
                      <a:pt x="101" y="143"/>
                    </a:lnTo>
                    <a:lnTo>
                      <a:pt x="83" y="154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57" name="Freeform 1031"/>
              <p:cNvSpPr>
                <a:spLocks/>
              </p:cNvSpPr>
              <p:nvPr/>
            </p:nvSpPr>
            <p:spPr bwMode="auto">
              <a:xfrm>
                <a:off x="5045" y="1985"/>
                <a:ext cx="101" cy="150"/>
              </a:xfrm>
              <a:custGeom>
                <a:avLst/>
                <a:gdLst>
                  <a:gd name="T0" fmla="*/ 0 w 101"/>
                  <a:gd name="T1" fmla="*/ 11 h 150"/>
                  <a:gd name="T2" fmla="*/ 18 w 101"/>
                  <a:gd name="T3" fmla="*/ 0 h 150"/>
                  <a:gd name="T4" fmla="*/ 101 w 101"/>
                  <a:gd name="T5" fmla="*/ 140 h 150"/>
                  <a:gd name="T6" fmla="*/ 84 w 101"/>
                  <a:gd name="T7" fmla="*/ 150 h 150"/>
                  <a:gd name="T8" fmla="*/ 0 w 101"/>
                  <a:gd name="T9" fmla="*/ 11 h 1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50"/>
                  <a:gd name="T17" fmla="*/ 101 w 101"/>
                  <a:gd name="T18" fmla="*/ 150 h 1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50">
                    <a:moveTo>
                      <a:pt x="0" y="11"/>
                    </a:moveTo>
                    <a:lnTo>
                      <a:pt x="18" y="0"/>
                    </a:lnTo>
                    <a:lnTo>
                      <a:pt x="101" y="140"/>
                    </a:lnTo>
                    <a:lnTo>
                      <a:pt x="84" y="15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58" name="Freeform 1032"/>
              <p:cNvSpPr>
                <a:spLocks/>
              </p:cNvSpPr>
              <p:nvPr/>
            </p:nvSpPr>
            <p:spPr bwMode="auto">
              <a:xfrm>
                <a:off x="5129" y="2125"/>
                <a:ext cx="101" cy="146"/>
              </a:xfrm>
              <a:custGeom>
                <a:avLst/>
                <a:gdLst>
                  <a:gd name="T0" fmla="*/ 0 w 101"/>
                  <a:gd name="T1" fmla="*/ 10 h 146"/>
                  <a:gd name="T2" fmla="*/ 17 w 101"/>
                  <a:gd name="T3" fmla="*/ 0 h 146"/>
                  <a:gd name="T4" fmla="*/ 101 w 101"/>
                  <a:gd name="T5" fmla="*/ 135 h 146"/>
                  <a:gd name="T6" fmla="*/ 85 w 101"/>
                  <a:gd name="T7" fmla="*/ 146 h 146"/>
                  <a:gd name="T8" fmla="*/ 0 w 101"/>
                  <a:gd name="T9" fmla="*/ 10 h 1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46"/>
                  <a:gd name="T17" fmla="*/ 101 w 101"/>
                  <a:gd name="T18" fmla="*/ 146 h 1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46">
                    <a:moveTo>
                      <a:pt x="0" y="10"/>
                    </a:moveTo>
                    <a:lnTo>
                      <a:pt x="17" y="0"/>
                    </a:lnTo>
                    <a:lnTo>
                      <a:pt x="101" y="135"/>
                    </a:lnTo>
                    <a:lnTo>
                      <a:pt x="85" y="14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59" name="Freeform 1033"/>
              <p:cNvSpPr>
                <a:spLocks/>
              </p:cNvSpPr>
              <p:nvPr/>
            </p:nvSpPr>
            <p:spPr bwMode="auto">
              <a:xfrm>
                <a:off x="5214" y="2260"/>
                <a:ext cx="101" cy="144"/>
              </a:xfrm>
              <a:custGeom>
                <a:avLst/>
                <a:gdLst>
                  <a:gd name="T0" fmla="*/ 0 w 101"/>
                  <a:gd name="T1" fmla="*/ 11 h 144"/>
                  <a:gd name="T2" fmla="*/ 16 w 101"/>
                  <a:gd name="T3" fmla="*/ 0 h 144"/>
                  <a:gd name="T4" fmla="*/ 101 w 101"/>
                  <a:gd name="T5" fmla="*/ 132 h 144"/>
                  <a:gd name="T6" fmla="*/ 83 w 101"/>
                  <a:gd name="T7" fmla="*/ 144 h 144"/>
                  <a:gd name="T8" fmla="*/ 0 w 101"/>
                  <a:gd name="T9" fmla="*/ 11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44"/>
                  <a:gd name="T17" fmla="*/ 101 w 101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44">
                    <a:moveTo>
                      <a:pt x="0" y="11"/>
                    </a:moveTo>
                    <a:lnTo>
                      <a:pt x="16" y="0"/>
                    </a:lnTo>
                    <a:lnTo>
                      <a:pt x="101" y="132"/>
                    </a:lnTo>
                    <a:lnTo>
                      <a:pt x="83" y="144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60" name="Freeform 1034"/>
              <p:cNvSpPr>
                <a:spLocks/>
              </p:cNvSpPr>
              <p:nvPr/>
            </p:nvSpPr>
            <p:spPr bwMode="auto">
              <a:xfrm>
                <a:off x="5297" y="2392"/>
                <a:ext cx="101" cy="141"/>
              </a:xfrm>
              <a:custGeom>
                <a:avLst/>
                <a:gdLst>
                  <a:gd name="T0" fmla="*/ 0 w 101"/>
                  <a:gd name="T1" fmla="*/ 12 h 141"/>
                  <a:gd name="T2" fmla="*/ 18 w 101"/>
                  <a:gd name="T3" fmla="*/ 0 h 141"/>
                  <a:gd name="T4" fmla="*/ 101 w 101"/>
                  <a:gd name="T5" fmla="*/ 130 h 141"/>
                  <a:gd name="T6" fmla="*/ 85 w 101"/>
                  <a:gd name="T7" fmla="*/ 141 h 141"/>
                  <a:gd name="T8" fmla="*/ 0 w 101"/>
                  <a:gd name="T9" fmla="*/ 12 h 1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41"/>
                  <a:gd name="T17" fmla="*/ 101 w 101"/>
                  <a:gd name="T18" fmla="*/ 141 h 1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41">
                    <a:moveTo>
                      <a:pt x="0" y="12"/>
                    </a:moveTo>
                    <a:lnTo>
                      <a:pt x="18" y="0"/>
                    </a:lnTo>
                    <a:lnTo>
                      <a:pt x="101" y="130"/>
                    </a:lnTo>
                    <a:lnTo>
                      <a:pt x="85" y="141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61" name="Freeform 1035"/>
              <p:cNvSpPr>
                <a:spLocks/>
              </p:cNvSpPr>
              <p:nvPr/>
            </p:nvSpPr>
            <p:spPr bwMode="auto">
              <a:xfrm>
                <a:off x="5382" y="2522"/>
                <a:ext cx="101" cy="138"/>
              </a:xfrm>
              <a:custGeom>
                <a:avLst/>
                <a:gdLst>
                  <a:gd name="T0" fmla="*/ 0 w 101"/>
                  <a:gd name="T1" fmla="*/ 11 h 138"/>
                  <a:gd name="T2" fmla="*/ 16 w 101"/>
                  <a:gd name="T3" fmla="*/ 0 h 138"/>
                  <a:gd name="T4" fmla="*/ 101 w 101"/>
                  <a:gd name="T5" fmla="*/ 127 h 138"/>
                  <a:gd name="T6" fmla="*/ 84 w 101"/>
                  <a:gd name="T7" fmla="*/ 138 h 138"/>
                  <a:gd name="T8" fmla="*/ 0 w 101"/>
                  <a:gd name="T9" fmla="*/ 11 h 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8"/>
                  <a:gd name="T17" fmla="*/ 101 w 101"/>
                  <a:gd name="T18" fmla="*/ 138 h 1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8">
                    <a:moveTo>
                      <a:pt x="0" y="11"/>
                    </a:moveTo>
                    <a:lnTo>
                      <a:pt x="16" y="0"/>
                    </a:lnTo>
                    <a:lnTo>
                      <a:pt x="101" y="127"/>
                    </a:lnTo>
                    <a:lnTo>
                      <a:pt x="84" y="138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62" name="Freeform 1036"/>
              <p:cNvSpPr>
                <a:spLocks/>
              </p:cNvSpPr>
              <p:nvPr/>
            </p:nvSpPr>
            <p:spPr bwMode="auto">
              <a:xfrm>
                <a:off x="5466" y="2649"/>
                <a:ext cx="101" cy="135"/>
              </a:xfrm>
              <a:custGeom>
                <a:avLst/>
                <a:gdLst>
                  <a:gd name="T0" fmla="*/ 0 w 101"/>
                  <a:gd name="T1" fmla="*/ 11 h 135"/>
                  <a:gd name="T2" fmla="*/ 17 w 101"/>
                  <a:gd name="T3" fmla="*/ 0 h 135"/>
                  <a:gd name="T4" fmla="*/ 101 w 101"/>
                  <a:gd name="T5" fmla="*/ 123 h 135"/>
                  <a:gd name="T6" fmla="*/ 85 w 101"/>
                  <a:gd name="T7" fmla="*/ 135 h 135"/>
                  <a:gd name="T8" fmla="*/ 0 w 101"/>
                  <a:gd name="T9" fmla="*/ 11 h 1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5"/>
                  <a:gd name="T17" fmla="*/ 101 w 101"/>
                  <a:gd name="T18" fmla="*/ 135 h 1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5">
                    <a:moveTo>
                      <a:pt x="0" y="11"/>
                    </a:moveTo>
                    <a:lnTo>
                      <a:pt x="17" y="0"/>
                    </a:lnTo>
                    <a:lnTo>
                      <a:pt x="101" y="123"/>
                    </a:lnTo>
                    <a:lnTo>
                      <a:pt x="85" y="135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63" name="Freeform 1037"/>
              <p:cNvSpPr>
                <a:spLocks/>
              </p:cNvSpPr>
              <p:nvPr/>
            </p:nvSpPr>
            <p:spPr bwMode="auto">
              <a:xfrm>
                <a:off x="5551" y="2772"/>
                <a:ext cx="101" cy="131"/>
              </a:xfrm>
              <a:custGeom>
                <a:avLst/>
                <a:gdLst>
                  <a:gd name="T0" fmla="*/ 0 w 101"/>
                  <a:gd name="T1" fmla="*/ 12 h 131"/>
                  <a:gd name="T2" fmla="*/ 16 w 101"/>
                  <a:gd name="T3" fmla="*/ 0 h 131"/>
                  <a:gd name="T4" fmla="*/ 101 w 101"/>
                  <a:gd name="T5" fmla="*/ 120 h 131"/>
                  <a:gd name="T6" fmla="*/ 83 w 101"/>
                  <a:gd name="T7" fmla="*/ 131 h 131"/>
                  <a:gd name="T8" fmla="*/ 0 w 101"/>
                  <a:gd name="T9" fmla="*/ 12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1"/>
                  <a:gd name="T17" fmla="*/ 101 w 101"/>
                  <a:gd name="T18" fmla="*/ 131 h 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1">
                    <a:moveTo>
                      <a:pt x="0" y="12"/>
                    </a:moveTo>
                    <a:lnTo>
                      <a:pt x="16" y="0"/>
                    </a:lnTo>
                    <a:lnTo>
                      <a:pt x="101" y="120"/>
                    </a:lnTo>
                    <a:lnTo>
                      <a:pt x="83" y="131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64" name="Freeform 1038"/>
              <p:cNvSpPr>
                <a:spLocks/>
              </p:cNvSpPr>
              <p:nvPr/>
            </p:nvSpPr>
            <p:spPr bwMode="auto">
              <a:xfrm>
                <a:off x="5634" y="2892"/>
                <a:ext cx="101" cy="131"/>
              </a:xfrm>
              <a:custGeom>
                <a:avLst/>
                <a:gdLst>
                  <a:gd name="T0" fmla="*/ 0 w 101"/>
                  <a:gd name="T1" fmla="*/ 11 h 131"/>
                  <a:gd name="T2" fmla="*/ 18 w 101"/>
                  <a:gd name="T3" fmla="*/ 0 h 131"/>
                  <a:gd name="T4" fmla="*/ 101 w 101"/>
                  <a:gd name="T5" fmla="*/ 118 h 131"/>
                  <a:gd name="T6" fmla="*/ 85 w 101"/>
                  <a:gd name="T7" fmla="*/ 131 h 131"/>
                  <a:gd name="T8" fmla="*/ 0 w 101"/>
                  <a:gd name="T9" fmla="*/ 11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1"/>
                  <a:gd name="T17" fmla="*/ 101 w 101"/>
                  <a:gd name="T18" fmla="*/ 131 h 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1">
                    <a:moveTo>
                      <a:pt x="0" y="11"/>
                    </a:moveTo>
                    <a:lnTo>
                      <a:pt x="18" y="0"/>
                    </a:lnTo>
                    <a:lnTo>
                      <a:pt x="101" y="118"/>
                    </a:lnTo>
                    <a:lnTo>
                      <a:pt x="85" y="13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65" name="Freeform 1039"/>
              <p:cNvSpPr>
                <a:spLocks/>
              </p:cNvSpPr>
              <p:nvPr/>
            </p:nvSpPr>
            <p:spPr bwMode="auto">
              <a:xfrm>
                <a:off x="5719" y="3010"/>
                <a:ext cx="100" cy="128"/>
              </a:xfrm>
              <a:custGeom>
                <a:avLst/>
                <a:gdLst>
                  <a:gd name="T0" fmla="*/ 0 w 100"/>
                  <a:gd name="T1" fmla="*/ 13 h 128"/>
                  <a:gd name="T2" fmla="*/ 16 w 100"/>
                  <a:gd name="T3" fmla="*/ 0 h 128"/>
                  <a:gd name="T4" fmla="*/ 100 w 100"/>
                  <a:gd name="T5" fmla="*/ 116 h 128"/>
                  <a:gd name="T6" fmla="*/ 84 w 100"/>
                  <a:gd name="T7" fmla="*/ 128 h 128"/>
                  <a:gd name="T8" fmla="*/ 0 w 100"/>
                  <a:gd name="T9" fmla="*/ 13 h 1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128"/>
                  <a:gd name="T17" fmla="*/ 100 w 100"/>
                  <a:gd name="T18" fmla="*/ 128 h 1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128">
                    <a:moveTo>
                      <a:pt x="0" y="13"/>
                    </a:moveTo>
                    <a:lnTo>
                      <a:pt x="16" y="0"/>
                    </a:lnTo>
                    <a:lnTo>
                      <a:pt x="100" y="116"/>
                    </a:lnTo>
                    <a:lnTo>
                      <a:pt x="84" y="12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66" name="Freeform 1040"/>
              <p:cNvSpPr>
                <a:spLocks/>
              </p:cNvSpPr>
              <p:nvPr/>
            </p:nvSpPr>
            <p:spPr bwMode="auto">
              <a:xfrm>
                <a:off x="5803" y="3126"/>
                <a:ext cx="99" cy="124"/>
              </a:xfrm>
              <a:custGeom>
                <a:avLst/>
                <a:gdLst>
                  <a:gd name="T0" fmla="*/ 0 w 99"/>
                  <a:gd name="T1" fmla="*/ 12 h 124"/>
                  <a:gd name="T2" fmla="*/ 16 w 99"/>
                  <a:gd name="T3" fmla="*/ 0 h 124"/>
                  <a:gd name="T4" fmla="*/ 99 w 99"/>
                  <a:gd name="T5" fmla="*/ 113 h 124"/>
                  <a:gd name="T6" fmla="*/ 83 w 99"/>
                  <a:gd name="T7" fmla="*/ 124 h 124"/>
                  <a:gd name="T8" fmla="*/ 0 w 99"/>
                  <a:gd name="T9" fmla="*/ 12 h 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124"/>
                  <a:gd name="T17" fmla="*/ 99 w 99"/>
                  <a:gd name="T18" fmla="*/ 124 h 1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124">
                    <a:moveTo>
                      <a:pt x="0" y="12"/>
                    </a:moveTo>
                    <a:lnTo>
                      <a:pt x="16" y="0"/>
                    </a:lnTo>
                    <a:lnTo>
                      <a:pt x="99" y="113"/>
                    </a:lnTo>
                    <a:lnTo>
                      <a:pt x="83" y="124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67" name="Freeform 1041"/>
              <p:cNvSpPr>
                <a:spLocks/>
              </p:cNvSpPr>
              <p:nvPr/>
            </p:nvSpPr>
            <p:spPr bwMode="auto">
              <a:xfrm>
                <a:off x="5886" y="3239"/>
                <a:ext cx="98" cy="122"/>
              </a:xfrm>
              <a:custGeom>
                <a:avLst/>
                <a:gdLst>
                  <a:gd name="T0" fmla="*/ 0 w 98"/>
                  <a:gd name="T1" fmla="*/ 11 h 122"/>
                  <a:gd name="T2" fmla="*/ 16 w 98"/>
                  <a:gd name="T3" fmla="*/ 0 h 122"/>
                  <a:gd name="T4" fmla="*/ 98 w 98"/>
                  <a:gd name="T5" fmla="*/ 111 h 122"/>
                  <a:gd name="T6" fmla="*/ 82 w 98"/>
                  <a:gd name="T7" fmla="*/ 122 h 122"/>
                  <a:gd name="T8" fmla="*/ 0 w 98"/>
                  <a:gd name="T9" fmla="*/ 11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122"/>
                  <a:gd name="T17" fmla="*/ 98 w 98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122">
                    <a:moveTo>
                      <a:pt x="0" y="11"/>
                    </a:moveTo>
                    <a:lnTo>
                      <a:pt x="16" y="0"/>
                    </a:lnTo>
                    <a:lnTo>
                      <a:pt x="98" y="111"/>
                    </a:lnTo>
                    <a:lnTo>
                      <a:pt x="82" y="122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68" name="Freeform 1042"/>
              <p:cNvSpPr>
                <a:spLocks/>
              </p:cNvSpPr>
              <p:nvPr/>
            </p:nvSpPr>
            <p:spPr bwMode="auto">
              <a:xfrm>
                <a:off x="5968" y="3350"/>
                <a:ext cx="98" cy="120"/>
              </a:xfrm>
              <a:custGeom>
                <a:avLst/>
                <a:gdLst>
                  <a:gd name="T0" fmla="*/ 0 w 98"/>
                  <a:gd name="T1" fmla="*/ 11 h 120"/>
                  <a:gd name="T2" fmla="*/ 16 w 98"/>
                  <a:gd name="T3" fmla="*/ 0 h 120"/>
                  <a:gd name="T4" fmla="*/ 98 w 98"/>
                  <a:gd name="T5" fmla="*/ 107 h 120"/>
                  <a:gd name="T6" fmla="*/ 83 w 98"/>
                  <a:gd name="T7" fmla="*/ 120 h 120"/>
                  <a:gd name="T8" fmla="*/ 0 w 98"/>
                  <a:gd name="T9" fmla="*/ 11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120"/>
                  <a:gd name="T17" fmla="*/ 98 w 98"/>
                  <a:gd name="T18" fmla="*/ 120 h 1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120">
                    <a:moveTo>
                      <a:pt x="0" y="11"/>
                    </a:moveTo>
                    <a:lnTo>
                      <a:pt x="16" y="0"/>
                    </a:lnTo>
                    <a:lnTo>
                      <a:pt x="98" y="107"/>
                    </a:lnTo>
                    <a:lnTo>
                      <a:pt x="83" y="12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69" name="Freeform 1043"/>
              <p:cNvSpPr>
                <a:spLocks/>
              </p:cNvSpPr>
              <p:nvPr/>
            </p:nvSpPr>
            <p:spPr bwMode="auto">
              <a:xfrm>
                <a:off x="6051" y="3457"/>
                <a:ext cx="97" cy="119"/>
              </a:xfrm>
              <a:custGeom>
                <a:avLst/>
                <a:gdLst>
                  <a:gd name="T0" fmla="*/ 0 w 97"/>
                  <a:gd name="T1" fmla="*/ 13 h 119"/>
                  <a:gd name="T2" fmla="*/ 15 w 97"/>
                  <a:gd name="T3" fmla="*/ 0 h 119"/>
                  <a:gd name="T4" fmla="*/ 97 w 97"/>
                  <a:gd name="T5" fmla="*/ 107 h 119"/>
                  <a:gd name="T6" fmla="*/ 82 w 97"/>
                  <a:gd name="T7" fmla="*/ 119 h 119"/>
                  <a:gd name="T8" fmla="*/ 0 w 97"/>
                  <a:gd name="T9" fmla="*/ 13 h 1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119"/>
                  <a:gd name="T17" fmla="*/ 97 w 97"/>
                  <a:gd name="T18" fmla="*/ 119 h 1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119">
                    <a:moveTo>
                      <a:pt x="0" y="13"/>
                    </a:moveTo>
                    <a:lnTo>
                      <a:pt x="15" y="0"/>
                    </a:lnTo>
                    <a:lnTo>
                      <a:pt x="97" y="107"/>
                    </a:lnTo>
                    <a:lnTo>
                      <a:pt x="82" y="11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70" name="Freeform 1044"/>
              <p:cNvSpPr>
                <a:spLocks/>
              </p:cNvSpPr>
              <p:nvPr/>
            </p:nvSpPr>
            <p:spPr bwMode="auto">
              <a:xfrm>
                <a:off x="6133" y="3564"/>
                <a:ext cx="96" cy="117"/>
              </a:xfrm>
              <a:custGeom>
                <a:avLst/>
                <a:gdLst>
                  <a:gd name="T0" fmla="*/ 0 w 96"/>
                  <a:gd name="T1" fmla="*/ 12 h 117"/>
                  <a:gd name="T2" fmla="*/ 15 w 96"/>
                  <a:gd name="T3" fmla="*/ 0 h 117"/>
                  <a:gd name="T4" fmla="*/ 96 w 96"/>
                  <a:gd name="T5" fmla="*/ 104 h 117"/>
                  <a:gd name="T6" fmla="*/ 82 w 96"/>
                  <a:gd name="T7" fmla="*/ 117 h 117"/>
                  <a:gd name="T8" fmla="*/ 0 w 96"/>
                  <a:gd name="T9" fmla="*/ 12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117"/>
                  <a:gd name="T17" fmla="*/ 96 w 9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117">
                    <a:moveTo>
                      <a:pt x="0" y="12"/>
                    </a:moveTo>
                    <a:lnTo>
                      <a:pt x="15" y="0"/>
                    </a:lnTo>
                    <a:lnTo>
                      <a:pt x="96" y="104"/>
                    </a:lnTo>
                    <a:lnTo>
                      <a:pt x="82" y="1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71" name="Freeform 1045"/>
              <p:cNvSpPr>
                <a:spLocks/>
              </p:cNvSpPr>
              <p:nvPr/>
            </p:nvSpPr>
            <p:spPr bwMode="auto">
              <a:xfrm>
                <a:off x="6215" y="3668"/>
                <a:ext cx="95" cy="115"/>
              </a:xfrm>
              <a:custGeom>
                <a:avLst/>
                <a:gdLst>
                  <a:gd name="T0" fmla="*/ 0 w 95"/>
                  <a:gd name="T1" fmla="*/ 13 h 115"/>
                  <a:gd name="T2" fmla="*/ 14 w 95"/>
                  <a:gd name="T3" fmla="*/ 0 h 115"/>
                  <a:gd name="T4" fmla="*/ 95 w 95"/>
                  <a:gd name="T5" fmla="*/ 102 h 115"/>
                  <a:gd name="T6" fmla="*/ 79 w 95"/>
                  <a:gd name="T7" fmla="*/ 115 h 115"/>
                  <a:gd name="T8" fmla="*/ 0 w 95"/>
                  <a:gd name="T9" fmla="*/ 13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115"/>
                  <a:gd name="T17" fmla="*/ 95 w 95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115">
                    <a:moveTo>
                      <a:pt x="0" y="13"/>
                    </a:moveTo>
                    <a:lnTo>
                      <a:pt x="14" y="0"/>
                    </a:lnTo>
                    <a:lnTo>
                      <a:pt x="95" y="102"/>
                    </a:lnTo>
                    <a:lnTo>
                      <a:pt x="79" y="115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72" name="Freeform 1046"/>
              <p:cNvSpPr>
                <a:spLocks/>
              </p:cNvSpPr>
              <p:nvPr/>
            </p:nvSpPr>
            <p:spPr bwMode="auto">
              <a:xfrm>
                <a:off x="6294" y="3770"/>
                <a:ext cx="95" cy="114"/>
              </a:xfrm>
              <a:custGeom>
                <a:avLst/>
                <a:gdLst>
                  <a:gd name="T0" fmla="*/ 0 w 95"/>
                  <a:gd name="T1" fmla="*/ 13 h 114"/>
                  <a:gd name="T2" fmla="*/ 16 w 95"/>
                  <a:gd name="T3" fmla="*/ 0 h 114"/>
                  <a:gd name="T4" fmla="*/ 95 w 95"/>
                  <a:gd name="T5" fmla="*/ 101 h 114"/>
                  <a:gd name="T6" fmla="*/ 81 w 95"/>
                  <a:gd name="T7" fmla="*/ 114 h 114"/>
                  <a:gd name="T8" fmla="*/ 0 w 95"/>
                  <a:gd name="T9" fmla="*/ 13 h 1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114"/>
                  <a:gd name="T17" fmla="*/ 95 w 95"/>
                  <a:gd name="T18" fmla="*/ 114 h 1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114">
                    <a:moveTo>
                      <a:pt x="0" y="13"/>
                    </a:moveTo>
                    <a:lnTo>
                      <a:pt x="16" y="0"/>
                    </a:lnTo>
                    <a:lnTo>
                      <a:pt x="95" y="101"/>
                    </a:lnTo>
                    <a:lnTo>
                      <a:pt x="81" y="114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73" name="Freeform 1047"/>
              <p:cNvSpPr>
                <a:spLocks/>
              </p:cNvSpPr>
              <p:nvPr/>
            </p:nvSpPr>
            <p:spPr bwMode="auto">
              <a:xfrm>
                <a:off x="6375" y="3871"/>
                <a:ext cx="93" cy="110"/>
              </a:xfrm>
              <a:custGeom>
                <a:avLst/>
                <a:gdLst>
                  <a:gd name="T0" fmla="*/ 0 w 93"/>
                  <a:gd name="T1" fmla="*/ 13 h 110"/>
                  <a:gd name="T2" fmla="*/ 14 w 93"/>
                  <a:gd name="T3" fmla="*/ 0 h 110"/>
                  <a:gd name="T4" fmla="*/ 93 w 93"/>
                  <a:gd name="T5" fmla="*/ 99 h 110"/>
                  <a:gd name="T6" fmla="*/ 77 w 93"/>
                  <a:gd name="T7" fmla="*/ 110 h 110"/>
                  <a:gd name="T8" fmla="*/ 0 w 93"/>
                  <a:gd name="T9" fmla="*/ 13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110"/>
                  <a:gd name="T17" fmla="*/ 93 w 93"/>
                  <a:gd name="T18" fmla="*/ 110 h 1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110">
                    <a:moveTo>
                      <a:pt x="0" y="13"/>
                    </a:moveTo>
                    <a:lnTo>
                      <a:pt x="14" y="0"/>
                    </a:lnTo>
                    <a:lnTo>
                      <a:pt x="93" y="99"/>
                    </a:lnTo>
                    <a:lnTo>
                      <a:pt x="77" y="11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74" name="Freeform 1048"/>
              <p:cNvSpPr>
                <a:spLocks/>
              </p:cNvSpPr>
              <p:nvPr/>
            </p:nvSpPr>
            <p:spPr bwMode="auto">
              <a:xfrm>
                <a:off x="6452" y="3970"/>
                <a:ext cx="94" cy="109"/>
              </a:xfrm>
              <a:custGeom>
                <a:avLst/>
                <a:gdLst>
                  <a:gd name="T0" fmla="*/ 0 w 94"/>
                  <a:gd name="T1" fmla="*/ 11 h 109"/>
                  <a:gd name="T2" fmla="*/ 16 w 94"/>
                  <a:gd name="T3" fmla="*/ 0 h 109"/>
                  <a:gd name="T4" fmla="*/ 94 w 94"/>
                  <a:gd name="T5" fmla="*/ 96 h 109"/>
                  <a:gd name="T6" fmla="*/ 78 w 94"/>
                  <a:gd name="T7" fmla="*/ 109 h 109"/>
                  <a:gd name="T8" fmla="*/ 0 w 94"/>
                  <a:gd name="T9" fmla="*/ 11 h 1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109"/>
                  <a:gd name="T17" fmla="*/ 94 w 94"/>
                  <a:gd name="T18" fmla="*/ 109 h 1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109">
                    <a:moveTo>
                      <a:pt x="0" y="11"/>
                    </a:moveTo>
                    <a:lnTo>
                      <a:pt x="16" y="0"/>
                    </a:lnTo>
                    <a:lnTo>
                      <a:pt x="94" y="96"/>
                    </a:lnTo>
                    <a:lnTo>
                      <a:pt x="78" y="109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75" name="Freeform 1049"/>
              <p:cNvSpPr>
                <a:spLocks/>
              </p:cNvSpPr>
              <p:nvPr/>
            </p:nvSpPr>
            <p:spPr bwMode="auto">
              <a:xfrm>
                <a:off x="6530" y="4066"/>
                <a:ext cx="92" cy="108"/>
              </a:xfrm>
              <a:custGeom>
                <a:avLst/>
                <a:gdLst>
                  <a:gd name="T0" fmla="*/ 0 w 92"/>
                  <a:gd name="T1" fmla="*/ 13 h 108"/>
                  <a:gd name="T2" fmla="*/ 16 w 92"/>
                  <a:gd name="T3" fmla="*/ 0 h 108"/>
                  <a:gd name="T4" fmla="*/ 92 w 92"/>
                  <a:gd name="T5" fmla="*/ 95 h 108"/>
                  <a:gd name="T6" fmla="*/ 76 w 92"/>
                  <a:gd name="T7" fmla="*/ 108 h 108"/>
                  <a:gd name="T8" fmla="*/ 0 w 92"/>
                  <a:gd name="T9" fmla="*/ 13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08"/>
                  <a:gd name="T17" fmla="*/ 92 w 92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08">
                    <a:moveTo>
                      <a:pt x="0" y="13"/>
                    </a:moveTo>
                    <a:lnTo>
                      <a:pt x="16" y="0"/>
                    </a:lnTo>
                    <a:lnTo>
                      <a:pt x="92" y="95"/>
                    </a:lnTo>
                    <a:lnTo>
                      <a:pt x="76" y="10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76" name="Freeform 1050"/>
              <p:cNvSpPr>
                <a:spLocks/>
              </p:cNvSpPr>
              <p:nvPr/>
            </p:nvSpPr>
            <p:spPr bwMode="auto">
              <a:xfrm>
                <a:off x="6606" y="4161"/>
                <a:ext cx="93" cy="107"/>
              </a:xfrm>
              <a:custGeom>
                <a:avLst/>
                <a:gdLst>
                  <a:gd name="T0" fmla="*/ 0 w 93"/>
                  <a:gd name="T1" fmla="*/ 13 h 107"/>
                  <a:gd name="T2" fmla="*/ 16 w 93"/>
                  <a:gd name="T3" fmla="*/ 0 h 107"/>
                  <a:gd name="T4" fmla="*/ 93 w 93"/>
                  <a:gd name="T5" fmla="*/ 95 h 107"/>
                  <a:gd name="T6" fmla="*/ 77 w 93"/>
                  <a:gd name="T7" fmla="*/ 107 h 107"/>
                  <a:gd name="T8" fmla="*/ 0 w 93"/>
                  <a:gd name="T9" fmla="*/ 13 h 1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107"/>
                  <a:gd name="T17" fmla="*/ 93 w 93"/>
                  <a:gd name="T18" fmla="*/ 107 h 1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107">
                    <a:moveTo>
                      <a:pt x="0" y="13"/>
                    </a:moveTo>
                    <a:lnTo>
                      <a:pt x="16" y="0"/>
                    </a:lnTo>
                    <a:lnTo>
                      <a:pt x="93" y="95"/>
                    </a:lnTo>
                    <a:lnTo>
                      <a:pt x="77" y="10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77" name="Freeform 1051"/>
              <p:cNvSpPr>
                <a:spLocks/>
              </p:cNvSpPr>
              <p:nvPr/>
            </p:nvSpPr>
            <p:spPr bwMode="auto">
              <a:xfrm>
                <a:off x="6683" y="4256"/>
                <a:ext cx="89" cy="105"/>
              </a:xfrm>
              <a:custGeom>
                <a:avLst/>
                <a:gdLst>
                  <a:gd name="T0" fmla="*/ 0 w 89"/>
                  <a:gd name="T1" fmla="*/ 12 h 105"/>
                  <a:gd name="T2" fmla="*/ 16 w 89"/>
                  <a:gd name="T3" fmla="*/ 0 h 105"/>
                  <a:gd name="T4" fmla="*/ 89 w 89"/>
                  <a:gd name="T5" fmla="*/ 92 h 105"/>
                  <a:gd name="T6" fmla="*/ 75 w 89"/>
                  <a:gd name="T7" fmla="*/ 105 h 105"/>
                  <a:gd name="T8" fmla="*/ 0 w 89"/>
                  <a:gd name="T9" fmla="*/ 12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105"/>
                  <a:gd name="T17" fmla="*/ 89 w 89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105">
                    <a:moveTo>
                      <a:pt x="0" y="12"/>
                    </a:moveTo>
                    <a:lnTo>
                      <a:pt x="16" y="0"/>
                    </a:lnTo>
                    <a:lnTo>
                      <a:pt x="89" y="92"/>
                    </a:lnTo>
                    <a:lnTo>
                      <a:pt x="75" y="105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78" name="Freeform 1052"/>
              <p:cNvSpPr>
                <a:spLocks/>
              </p:cNvSpPr>
              <p:nvPr/>
            </p:nvSpPr>
            <p:spPr bwMode="auto">
              <a:xfrm>
                <a:off x="6758" y="4348"/>
                <a:ext cx="88" cy="104"/>
              </a:xfrm>
              <a:custGeom>
                <a:avLst/>
                <a:gdLst>
                  <a:gd name="T0" fmla="*/ 0 w 88"/>
                  <a:gd name="T1" fmla="*/ 13 h 104"/>
                  <a:gd name="T2" fmla="*/ 14 w 88"/>
                  <a:gd name="T3" fmla="*/ 0 h 104"/>
                  <a:gd name="T4" fmla="*/ 88 w 88"/>
                  <a:gd name="T5" fmla="*/ 93 h 104"/>
                  <a:gd name="T6" fmla="*/ 72 w 88"/>
                  <a:gd name="T7" fmla="*/ 104 h 104"/>
                  <a:gd name="T8" fmla="*/ 0 w 88"/>
                  <a:gd name="T9" fmla="*/ 13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104"/>
                  <a:gd name="T17" fmla="*/ 88 w 88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104">
                    <a:moveTo>
                      <a:pt x="0" y="13"/>
                    </a:moveTo>
                    <a:lnTo>
                      <a:pt x="14" y="0"/>
                    </a:lnTo>
                    <a:lnTo>
                      <a:pt x="88" y="93"/>
                    </a:lnTo>
                    <a:lnTo>
                      <a:pt x="72" y="104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79" name="Freeform 1053"/>
              <p:cNvSpPr>
                <a:spLocks/>
              </p:cNvSpPr>
              <p:nvPr/>
            </p:nvSpPr>
            <p:spPr bwMode="auto">
              <a:xfrm>
                <a:off x="6830" y="4441"/>
                <a:ext cx="88" cy="102"/>
              </a:xfrm>
              <a:custGeom>
                <a:avLst/>
                <a:gdLst>
                  <a:gd name="T0" fmla="*/ 0 w 88"/>
                  <a:gd name="T1" fmla="*/ 11 h 102"/>
                  <a:gd name="T2" fmla="*/ 16 w 88"/>
                  <a:gd name="T3" fmla="*/ 0 h 102"/>
                  <a:gd name="T4" fmla="*/ 88 w 88"/>
                  <a:gd name="T5" fmla="*/ 89 h 102"/>
                  <a:gd name="T6" fmla="*/ 72 w 88"/>
                  <a:gd name="T7" fmla="*/ 102 h 102"/>
                  <a:gd name="T8" fmla="*/ 0 w 88"/>
                  <a:gd name="T9" fmla="*/ 11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102"/>
                  <a:gd name="T17" fmla="*/ 88 w 8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102">
                    <a:moveTo>
                      <a:pt x="0" y="11"/>
                    </a:moveTo>
                    <a:lnTo>
                      <a:pt x="16" y="0"/>
                    </a:lnTo>
                    <a:lnTo>
                      <a:pt x="88" y="89"/>
                    </a:lnTo>
                    <a:lnTo>
                      <a:pt x="72" y="102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80" name="Freeform 1054"/>
              <p:cNvSpPr>
                <a:spLocks/>
              </p:cNvSpPr>
              <p:nvPr/>
            </p:nvSpPr>
            <p:spPr bwMode="auto">
              <a:xfrm>
                <a:off x="6902" y="4530"/>
                <a:ext cx="86" cy="102"/>
              </a:xfrm>
              <a:custGeom>
                <a:avLst/>
                <a:gdLst>
                  <a:gd name="T0" fmla="*/ 0 w 86"/>
                  <a:gd name="T1" fmla="*/ 13 h 102"/>
                  <a:gd name="T2" fmla="*/ 16 w 86"/>
                  <a:gd name="T3" fmla="*/ 0 h 102"/>
                  <a:gd name="T4" fmla="*/ 86 w 86"/>
                  <a:gd name="T5" fmla="*/ 89 h 102"/>
                  <a:gd name="T6" fmla="*/ 70 w 86"/>
                  <a:gd name="T7" fmla="*/ 102 h 102"/>
                  <a:gd name="T8" fmla="*/ 0 w 86"/>
                  <a:gd name="T9" fmla="*/ 13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102"/>
                  <a:gd name="T17" fmla="*/ 86 w 86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102">
                    <a:moveTo>
                      <a:pt x="0" y="13"/>
                    </a:moveTo>
                    <a:lnTo>
                      <a:pt x="16" y="0"/>
                    </a:lnTo>
                    <a:lnTo>
                      <a:pt x="86" y="89"/>
                    </a:lnTo>
                    <a:lnTo>
                      <a:pt x="70" y="102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81" name="Freeform 1055"/>
              <p:cNvSpPr>
                <a:spLocks/>
              </p:cNvSpPr>
              <p:nvPr/>
            </p:nvSpPr>
            <p:spPr bwMode="auto">
              <a:xfrm>
                <a:off x="6972" y="4619"/>
                <a:ext cx="85" cy="101"/>
              </a:xfrm>
              <a:custGeom>
                <a:avLst/>
                <a:gdLst>
                  <a:gd name="T0" fmla="*/ 0 w 85"/>
                  <a:gd name="T1" fmla="*/ 13 h 101"/>
                  <a:gd name="T2" fmla="*/ 16 w 85"/>
                  <a:gd name="T3" fmla="*/ 0 h 101"/>
                  <a:gd name="T4" fmla="*/ 85 w 85"/>
                  <a:gd name="T5" fmla="*/ 89 h 101"/>
                  <a:gd name="T6" fmla="*/ 69 w 85"/>
                  <a:gd name="T7" fmla="*/ 101 h 101"/>
                  <a:gd name="T8" fmla="*/ 0 w 85"/>
                  <a:gd name="T9" fmla="*/ 13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101"/>
                  <a:gd name="T17" fmla="*/ 85 w 85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101">
                    <a:moveTo>
                      <a:pt x="0" y="13"/>
                    </a:moveTo>
                    <a:lnTo>
                      <a:pt x="16" y="0"/>
                    </a:lnTo>
                    <a:lnTo>
                      <a:pt x="85" y="89"/>
                    </a:lnTo>
                    <a:lnTo>
                      <a:pt x="69" y="101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82" name="Freeform 1056"/>
              <p:cNvSpPr>
                <a:spLocks/>
              </p:cNvSpPr>
              <p:nvPr/>
            </p:nvSpPr>
            <p:spPr bwMode="auto">
              <a:xfrm>
                <a:off x="7041" y="4708"/>
                <a:ext cx="84" cy="100"/>
              </a:xfrm>
              <a:custGeom>
                <a:avLst/>
                <a:gdLst>
                  <a:gd name="T0" fmla="*/ 0 w 84"/>
                  <a:gd name="T1" fmla="*/ 12 h 100"/>
                  <a:gd name="T2" fmla="*/ 16 w 84"/>
                  <a:gd name="T3" fmla="*/ 0 h 100"/>
                  <a:gd name="T4" fmla="*/ 84 w 84"/>
                  <a:gd name="T5" fmla="*/ 88 h 100"/>
                  <a:gd name="T6" fmla="*/ 68 w 84"/>
                  <a:gd name="T7" fmla="*/ 100 h 100"/>
                  <a:gd name="T8" fmla="*/ 0 w 84"/>
                  <a:gd name="T9" fmla="*/ 12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100"/>
                  <a:gd name="T17" fmla="*/ 84 w 84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100">
                    <a:moveTo>
                      <a:pt x="0" y="12"/>
                    </a:moveTo>
                    <a:lnTo>
                      <a:pt x="16" y="0"/>
                    </a:lnTo>
                    <a:lnTo>
                      <a:pt x="84" y="88"/>
                    </a:lnTo>
                    <a:lnTo>
                      <a:pt x="68" y="10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83" name="Freeform 1057"/>
              <p:cNvSpPr>
                <a:spLocks/>
              </p:cNvSpPr>
              <p:nvPr/>
            </p:nvSpPr>
            <p:spPr bwMode="auto">
              <a:xfrm>
                <a:off x="7109" y="4796"/>
                <a:ext cx="82" cy="99"/>
              </a:xfrm>
              <a:custGeom>
                <a:avLst/>
                <a:gdLst>
                  <a:gd name="T0" fmla="*/ 0 w 82"/>
                  <a:gd name="T1" fmla="*/ 12 h 99"/>
                  <a:gd name="T2" fmla="*/ 16 w 82"/>
                  <a:gd name="T3" fmla="*/ 0 h 99"/>
                  <a:gd name="T4" fmla="*/ 82 w 82"/>
                  <a:gd name="T5" fmla="*/ 86 h 99"/>
                  <a:gd name="T6" fmla="*/ 66 w 82"/>
                  <a:gd name="T7" fmla="*/ 99 h 99"/>
                  <a:gd name="T8" fmla="*/ 0 w 82"/>
                  <a:gd name="T9" fmla="*/ 12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99"/>
                  <a:gd name="T17" fmla="*/ 82 w 82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99">
                    <a:moveTo>
                      <a:pt x="0" y="12"/>
                    </a:moveTo>
                    <a:lnTo>
                      <a:pt x="16" y="0"/>
                    </a:lnTo>
                    <a:lnTo>
                      <a:pt x="82" y="86"/>
                    </a:lnTo>
                    <a:lnTo>
                      <a:pt x="66" y="99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84" name="Freeform 1058"/>
              <p:cNvSpPr>
                <a:spLocks/>
              </p:cNvSpPr>
              <p:nvPr/>
            </p:nvSpPr>
            <p:spPr bwMode="auto">
              <a:xfrm>
                <a:off x="7175" y="4882"/>
                <a:ext cx="80" cy="100"/>
              </a:xfrm>
              <a:custGeom>
                <a:avLst/>
                <a:gdLst>
                  <a:gd name="T0" fmla="*/ 0 w 80"/>
                  <a:gd name="T1" fmla="*/ 13 h 100"/>
                  <a:gd name="T2" fmla="*/ 16 w 80"/>
                  <a:gd name="T3" fmla="*/ 0 h 100"/>
                  <a:gd name="T4" fmla="*/ 80 w 80"/>
                  <a:gd name="T5" fmla="*/ 87 h 100"/>
                  <a:gd name="T6" fmla="*/ 64 w 80"/>
                  <a:gd name="T7" fmla="*/ 100 h 100"/>
                  <a:gd name="T8" fmla="*/ 0 w 80"/>
                  <a:gd name="T9" fmla="*/ 13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100"/>
                  <a:gd name="T17" fmla="*/ 80 w 80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100">
                    <a:moveTo>
                      <a:pt x="0" y="13"/>
                    </a:moveTo>
                    <a:lnTo>
                      <a:pt x="16" y="0"/>
                    </a:lnTo>
                    <a:lnTo>
                      <a:pt x="80" y="87"/>
                    </a:lnTo>
                    <a:lnTo>
                      <a:pt x="64" y="10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85" name="Freeform 1059"/>
              <p:cNvSpPr>
                <a:spLocks/>
              </p:cNvSpPr>
              <p:nvPr/>
            </p:nvSpPr>
            <p:spPr bwMode="auto">
              <a:xfrm>
                <a:off x="7239" y="4969"/>
                <a:ext cx="79" cy="98"/>
              </a:xfrm>
              <a:custGeom>
                <a:avLst/>
                <a:gdLst>
                  <a:gd name="T0" fmla="*/ 0 w 79"/>
                  <a:gd name="T1" fmla="*/ 13 h 98"/>
                  <a:gd name="T2" fmla="*/ 16 w 79"/>
                  <a:gd name="T3" fmla="*/ 0 h 98"/>
                  <a:gd name="T4" fmla="*/ 79 w 79"/>
                  <a:gd name="T5" fmla="*/ 86 h 98"/>
                  <a:gd name="T6" fmla="*/ 62 w 79"/>
                  <a:gd name="T7" fmla="*/ 98 h 98"/>
                  <a:gd name="T8" fmla="*/ 0 w 79"/>
                  <a:gd name="T9" fmla="*/ 13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98"/>
                  <a:gd name="T17" fmla="*/ 79 w 79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98">
                    <a:moveTo>
                      <a:pt x="0" y="13"/>
                    </a:moveTo>
                    <a:lnTo>
                      <a:pt x="16" y="0"/>
                    </a:lnTo>
                    <a:lnTo>
                      <a:pt x="79" y="86"/>
                    </a:lnTo>
                    <a:lnTo>
                      <a:pt x="62" y="9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86" name="Freeform 1060"/>
              <p:cNvSpPr>
                <a:spLocks/>
              </p:cNvSpPr>
              <p:nvPr/>
            </p:nvSpPr>
            <p:spPr bwMode="auto">
              <a:xfrm>
                <a:off x="7301" y="5055"/>
                <a:ext cx="77" cy="97"/>
              </a:xfrm>
              <a:custGeom>
                <a:avLst/>
                <a:gdLst>
                  <a:gd name="T0" fmla="*/ 0 w 77"/>
                  <a:gd name="T1" fmla="*/ 12 h 97"/>
                  <a:gd name="T2" fmla="*/ 17 w 77"/>
                  <a:gd name="T3" fmla="*/ 0 h 97"/>
                  <a:gd name="T4" fmla="*/ 77 w 77"/>
                  <a:gd name="T5" fmla="*/ 87 h 97"/>
                  <a:gd name="T6" fmla="*/ 60 w 77"/>
                  <a:gd name="T7" fmla="*/ 97 h 97"/>
                  <a:gd name="T8" fmla="*/ 0 w 77"/>
                  <a:gd name="T9" fmla="*/ 12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97"/>
                  <a:gd name="T17" fmla="*/ 77 w 77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97">
                    <a:moveTo>
                      <a:pt x="0" y="12"/>
                    </a:moveTo>
                    <a:lnTo>
                      <a:pt x="17" y="0"/>
                    </a:lnTo>
                    <a:lnTo>
                      <a:pt x="77" y="87"/>
                    </a:lnTo>
                    <a:lnTo>
                      <a:pt x="60" y="9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87" name="Freeform 1061"/>
              <p:cNvSpPr>
                <a:spLocks/>
              </p:cNvSpPr>
              <p:nvPr/>
            </p:nvSpPr>
            <p:spPr bwMode="auto">
              <a:xfrm>
                <a:off x="7361" y="5142"/>
                <a:ext cx="75" cy="96"/>
              </a:xfrm>
              <a:custGeom>
                <a:avLst/>
                <a:gdLst>
                  <a:gd name="T0" fmla="*/ 0 w 75"/>
                  <a:gd name="T1" fmla="*/ 10 h 96"/>
                  <a:gd name="T2" fmla="*/ 17 w 75"/>
                  <a:gd name="T3" fmla="*/ 0 h 96"/>
                  <a:gd name="T4" fmla="*/ 75 w 75"/>
                  <a:gd name="T5" fmla="*/ 85 h 96"/>
                  <a:gd name="T6" fmla="*/ 59 w 75"/>
                  <a:gd name="T7" fmla="*/ 96 h 96"/>
                  <a:gd name="T8" fmla="*/ 0 w 75"/>
                  <a:gd name="T9" fmla="*/ 1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96"/>
                  <a:gd name="T17" fmla="*/ 75 w 75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96">
                    <a:moveTo>
                      <a:pt x="0" y="10"/>
                    </a:moveTo>
                    <a:lnTo>
                      <a:pt x="17" y="0"/>
                    </a:lnTo>
                    <a:lnTo>
                      <a:pt x="75" y="85"/>
                    </a:lnTo>
                    <a:lnTo>
                      <a:pt x="59" y="9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88" name="Freeform 1062"/>
              <p:cNvSpPr>
                <a:spLocks/>
              </p:cNvSpPr>
              <p:nvPr/>
            </p:nvSpPr>
            <p:spPr bwMode="auto">
              <a:xfrm>
                <a:off x="7420" y="5227"/>
                <a:ext cx="74" cy="96"/>
              </a:xfrm>
              <a:custGeom>
                <a:avLst/>
                <a:gdLst>
                  <a:gd name="T0" fmla="*/ 0 w 74"/>
                  <a:gd name="T1" fmla="*/ 11 h 96"/>
                  <a:gd name="T2" fmla="*/ 16 w 74"/>
                  <a:gd name="T3" fmla="*/ 0 h 96"/>
                  <a:gd name="T4" fmla="*/ 74 w 74"/>
                  <a:gd name="T5" fmla="*/ 84 h 96"/>
                  <a:gd name="T6" fmla="*/ 56 w 74"/>
                  <a:gd name="T7" fmla="*/ 96 h 96"/>
                  <a:gd name="T8" fmla="*/ 0 w 74"/>
                  <a:gd name="T9" fmla="*/ 11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96"/>
                  <a:gd name="T17" fmla="*/ 74 w 74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96">
                    <a:moveTo>
                      <a:pt x="0" y="11"/>
                    </a:moveTo>
                    <a:lnTo>
                      <a:pt x="16" y="0"/>
                    </a:lnTo>
                    <a:lnTo>
                      <a:pt x="74" y="84"/>
                    </a:lnTo>
                    <a:lnTo>
                      <a:pt x="56" y="96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89" name="Freeform 1063"/>
              <p:cNvSpPr>
                <a:spLocks/>
              </p:cNvSpPr>
              <p:nvPr/>
            </p:nvSpPr>
            <p:spPr bwMode="auto">
              <a:xfrm>
                <a:off x="7476" y="5311"/>
                <a:ext cx="72" cy="97"/>
              </a:xfrm>
              <a:custGeom>
                <a:avLst/>
                <a:gdLst>
                  <a:gd name="T0" fmla="*/ 0 w 72"/>
                  <a:gd name="T1" fmla="*/ 12 h 97"/>
                  <a:gd name="T2" fmla="*/ 18 w 72"/>
                  <a:gd name="T3" fmla="*/ 0 h 97"/>
                  <a:gd name="T4" fmla="*/ 72 w 72"/>
                  <a:gd name="T5" fmla="*/ 85 h 97"/>
                  <a:gd name="T6" fmla="*/ 55 w 72"/>
                  <a:gd name="T7" fmla="*/ 97 h 97"/>
                  <a:gd name="T8" fmla="*/ 0 w 72"/>
                  <a:gd name="T9" fmla="*/ 12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97"/>
                  <a:gd name="T17" fmla="*/ 72 w 72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97">
                    <a:moveTo>
                      <a:pt x="0" y="12"/>
                    </a:moveTo>
                    <a:lnTo>
                      <a:pt x="18" y="0"/>
                    </a:lnTo>
                    <a:lnTo>
                      <a:pt x="72" y="85"/>
                    </a:lnTo>
                    <a:lnTo>
                      <a:pt x="55" y="9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90" name="Freeform 1064"/>
              <p:cNvSpPr>
                <a:spLocks/>
              </p:cNvSpPr>
              <p:nvPr/>
            </p:nvSpPr>
            <p:spPr bwMode="auto">
              <a:xfrm>
                <a:off x="7531" y="5396"/>
                <a:ext cx="69" cy="95"/>
              </a:xfrm>
              <a:custGeom>
                <a:avLst/>
                <a:gdLst>
                  <a:gd name="T0" fmla="*/ 0 w 69"/>
                  <a:gd name="T1" fmla="*/ 12 h 95"/>
                  <a:gd name="T2" fmla="*/ 17 w 69"/>
                  <a:gd name="T3" fmla="*/ 0 h 95"/>
                  <a:gd name="T4" fmla="*/ 69 w 69"/>
                  <a:gd name="T5" fmla="*/ 85 h 95"/>
                  <a:gd name="T6" fmla="*/ 53 w 69"/>
                  <a:gd name="T7" fmla="*/ 95 h 95"/>
                  <a:gd name="T8" fmla="*/ 0 w 69"/>
                  <a:gd name="T9" fmla="*/ 12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95"/>
                  <a:gd name="T17" fmla="*/ 69 w 69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95">
                    <a:moveTo>
                      <a:pt x="0" y="12"/>
                    </a:moveTo>
                    <a:lnTo>
                      <a:pt x="17" y="0"/>
                    </a:lnTo>
                    <a:lnTo>
                      <a:pt x="69" y="85"/>
                    </a:lnTo>
                    <a:lnTo>
                      <a:pt x="53" y="95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91" name="Freeform 1065"/>
              <p:cNvSpPr>
                <a:spLocks/>
              </p:cNvSpPr>
              <p:nvPr/>
            </p:nvSpPr>
            <p:spPr bwMode="auto">
              <a:xfrm>
                <a:off x="7584" y="5481"/>
                <a:ext cx="67" cy="95"/>
              </a:xfrm>
              <a:custGeom>
                <a:avLst/>
                <a:gdLst>
                  <a:gd name="T0" fmla="*/ 0 w 67"/>
                  <a:gd name="T1" fmla="*/ 10 h 95"/>
                  <a:gd name="T2" fmla="*/ 16 w 67"/>
                  <a:gd name="T3" fmla="*/ 0 h 95"/>
                  <a:gd name="T4" fmla="*/ 67 w 67"/>
                  <a:gd name="T5" fmla="*/ 87 h 95"/>
                  <a:gd name="T6" fmla="*/ 49 w 67"/>
                  <a:gd name="T7" fmla="*/ 95 h 95"/>
                  <a:gd name="T8" fmla="*/ 0 w 67"/>
                  <a:gd name="T9" fmla="*/ 1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5"/>
                  <a:gd name="T17" fmla="*/ 67 w 67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5">
                    <a:moveTo>
                      <a:pt x="0" y="10"/>
                    </a:moveTo>
                    <a:lnTo>
                      <a:pt x="16" y="0"/>
                    </a:lnTo>
                    <a:lnTo>
                      <a:pt x="67" y="87"/>
                    </a:lnTo>
                    <a:lnTo>
                      <a:pt x="49" y="9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92" name="Freeform 1066"/>
              <p:cNvSpPr>
                <a:spLocks/>
              </p:cNvSpPr>
              <p:nvPr/>
            </p:nvSpPr>
            <p:spPr bwMode="auto">
              <a:xfrm>
                <a:off x="7633" y="5568"/>
                <a:ext cx="67" cy="95"/>
              </a:xfrm>
              <a:custGeom>
                <a:avLst/>
                <a:gdLst>
                  <a:gd name="T0" fmla="*/ 0 w 67"/>
                  <a:gd name="T1" fmla="*/ 8 h 95"/>
                  <a:gd name="T2" fmla="*/ 18 w 67"/>
                  <a:gd name="T3" fmla="*/ 0 h 95"/>
                  <a:gd name="T4" fmla="*/ 67 w 67"/>
                  <a:gd name="T5" fmla="*/ 85 h 95"/>
                  <a:gd name="T6" fmla="*/ 49 w 67"/>
                  <a:gd name="T7" fmla="*/ 95 h 95"/>
                  <a:gd name="T8" fmla="*/ 0 w 67"/>
                  <a:gd name="T9" fmla="*/ 8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5"/>
                  <a:gd name="T17" fmla="*/ 67 w 67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5">
                    <a:moveTo>
                      <a:pt x="0" y="8"/>
                    </a:moveTo>
                    <a:lnTo>
                      <a:pt x="18" y="0"/>
                    </a:lnTo>
                    <a:lnTo>
                      <a:pt x="67" y="85"/>
                    </a:lnTo>
                    <a:lnTo>
                      <a:pt x="49" y="9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93" name="Freeform 1067"/>
              <p:cNvSpPr>
                <a:spLocks/>
              </p:cNvSpPr>
              <p:nvPr/>
            </p:nvSpPr>
            <p:spPr bwMode="auto">
              <a:xfrm>
                <a:off x="7682" y="5653"/>
                <a:ext cx="64" cy="95"/>
              </a:xfrm>
              <a:custGeom>
                <a:avLst/>
                <a:gdLst>
                  <a:gd name="T0" fmla="*/ 0 w 64"/>
                  <a:gd name="T1" fmla="*/ 10 h 95"/>
                  <a:gd name="T2" fmla="*/ 18 w 64"/>
                  <a:gd name="T3" fmla="*/ 0 h 95"/>
                  <a:gd name="T4" fmla="*/ 64 w 64"/>
                  <a:gd name="T5" fmla="*/ 86 h 95"/>
                  <a:gd name="T6" fmla="*/ 45 w 64"/>
                  <a:gd name="T7" fmla="*/ 95 h 95"/>
                  <a:gd name="T8" fmla="*/ 0 w 64"/>
                  <a:gd name="T9" fmla="*/ 1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95"/>
                  <a:gd name="T17" fmla="*/ 64 w 64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95">
                    <a:moveTo>
                      <a:pt x="0" y="10"/>
                    </a:moveTo>
                    <a:lnTo>
                      <a:pt x="18" y="0"/>
                    </a:lnTo>
                    <a:lnTo>
                      <a:pt x="64" y="86"/>
                    </a:lnTo>
                    <a:lnTo>
                      <a:pt x="45" y="9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94" name="Freeform 1068"/>
              <p:cNvSpPr>
                <a:spLocks/>
              </p:cNvSpPr>
              <p:nvPr/>
            </p:nvSpPr>
            <p:spPr bwMode="auto">
              <a:xfrm>
                <a:off x="7727" y="5739"/>
                <a:ext cx="62" cy="95"/>
              </a:xfrm>
              <a:custGeom>
                <a:avLst/>
                <a:gdLst>
                  <a:gd name="T0" fmla="*/ 0 w 62"/>
                  <a:gd name="T1" fmla="*/ 9 h 95"/>
                  <a:gd name="T2" fmla="*/ 19 w 62"/>
                  <a:gd name="T3" fmla="*/ 0 h 95"/>
                  <a:gd name="T4" fmla="*/ 62 w 62"/>
                  <a:gd name="T5" fmla="*/ 86 h 95"/>
                  <a:gd name="T6" fmla="*/ 43 w 62"/>
                  <a:gd name="T7" fmla="*/ 95 h 95"/>
                  <a:gd name="T8" fmla="*/ 0 w 62"/>
                  <a:gd name="T9" fmla="*/ 9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95"/>
                  <a:gd name="T17" fmla="*/ 62 w 62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95">
                    <a:moveTo>
                      <a:pt x="0" y="9"/>
                    </a:moveTo>
                    <a:lnTo>
                      <a:pt x="19" y="0"/>
                    </a:lnTo>
                    <a:lnTo>
                      <a:pt x="62" y="86"/>
                    </a:lnTo>
                    <a:lnTo>
                      <a:pt x="43" y="9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95" name="Freeform 1069"/>
              <p:cNvSpPr>
                <a:spLocks/>
              </p:cNvSpPr>
              <p:nvPr/>
            </p:nvSpPr>
            <p:spPr bwMode="auto">
              <a:xfrm>
                <a:off x="7770" y="5825"/>
                <a:ext cx="59" cy="95"/>
              </a:xfrm>
              <a:custGeom>
                <a:avLst/>
                <a:gdLst>
                  <a:gd name="T0" fmla="*/ 0 w 59"/>
                  <a:gd name="T1" fmla="*/ 9 h 95"/>
                  <a:gd name="T2" fmla="*/ 19 w 59"/>
                  <a:gd name="T3" fmla="*/ 0 h 95"/>
                  <a:gd name="T4" fmla="*/ 59 w 59"/>
                  <a:gd name="T5" fmla="*/ 87 h 95"/>
                  <a:gd name="T6" fmla="*/ 42 w 59"/>
                  <a:gd name="T7" fmla="*/ 95 h 95"/>
                  <a:gd name="T8" fmla="*/ 0 w 59"/>
                  <a:gd name="T9" fmla="*/ 9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5"/>
                  <a:gd name="T17" fmla="*/ 59 w 59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5">
                    <a:moveTo>
                      <a:pt x="0" y="9"/>
                    </a:moveTo>
                    <a:lnTo>
                      <a:pt x="19" y="0"/>
                    </a:lnTo>
                    <a:lnTo>
                      <a:pt x="59" y="87"/>
                    </a:lnTo>
                    <a:lnTo>
                      <a:pt x="42" y="9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96" name="Freeform 1070"/>
              <p:cNvSpPr>
                <a:spLocks/>
              </p:cNvSpPr>
              <p:nvPr/>
            </p:nvSpPr>
            <p:spPr bwMode="auto">
              <a:xfrm>
                <a:off x="7812" y="5912"/>
                <a:ext cx="56" cy="95"/>
              </a:xfrm>
              <a:custGeom>
                <a:avLst/>
                <a:gdLst>
                  <a:gd name="T0" fmla="*/ 0 w 56"/>
                  <a:gd name="T1" fmla="*/ 8 h 95"/>
                  <a:gd name="T2" fmla="*/ 17 w 56"/>
                  <a:gd name="T3" fmla="*/ 0 h 95"/>
                  <a:gd name="T4" fmla="*/ 56 w 56"/>
                  <a:gd name="T5" fmla="*/ 87 h 95"/>
                  <a:gd name="T6" fmla="*/ 37 w 56"/>
                  <a:gd name="T7" fmla="*/ 95 h 95"/>
                  <a:gd name="T8" fmla="*/ 0 w 56"/>
                  <a:gd name="T9" fmla="*/ 8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95"/>
                  <a:gd name="T17" fmla="*/ 56 w 56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95">
                    <a:moveTo>
                      <a:pt x="0" y="8"/>
                    </a:moveTo>
                    <a:lnTo>
                      <a:pt x="17" y="0"/>
                    </a:lnTo>
                    <a:lnTo>
                      <a:pt x="56" y="87"/>
                    </a:lnTo>
                    <a:lnTo>
                      <a:pt x="37" y="9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97" name="Freeform 1071"/>
              <p:cNvSpPr>
                <a:spLocks/>
              </p:cNvSpPr>
              <p:nvPr/>
            </p:nvSpPr>
            <p:spPr bwMode="auto">
              <a:xfrm>
                <a:off x="7849" y="5999"/>
                <a:ext cx="55" cy="97"/>
              </a:xfrm>
              <a:custGeom>
                <a:avLst/>
                <a:gdLst>
                  <a:gd name="T0" fmla="*/ 0 w 55"/>
                  <a:gd name="T1" fmla="*/ 8 h 97"/>
                  <a:gd name="T2" fmla="*/ 19 w 55"/>
                  <a:gd name="T3" fmla="*/ 0 h 97"/>
                  <a:gd name="T4" fmla="*/ 55 w 55"/>
                  <a:gd name="T5" fmla="*/ 90 h 97"/>
                  <a:gd name="T6" fmla="*/ 36 w 55"/>
                  <a:gd name="T7" fmla="*/ 97 h 97"/>
                  <a:gd name="T8" fmla="*/ 0 w 55"/>
                  <a:gd name="T9" fmla="*/ 8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7"/>
                  <a:gd name="T17" fmla="*/ 55 w 55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7">
                    <a:moveTo>
                      <a:pt x="0" y="8"/>
                    </a:moveTo>
                    <a:lnTo>
                      <a:pt x="19" y="0"/>
                    </a:lnTo>
                    <a:lnTo>
                      <a:pt x="55" y="90"/>
                    </a:lnTo>
                    <a:lnTo>
                      <a:pt x="36" y="97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98" name="Freeform 1072"/>
              <p:cNvSpPr>
                <a:spLocks/>
              </p:cNvSpPr>
              <p:nvPr/>
            </p:nvSpPr>
            <p:spPr bwMode="auto">
              <a:xfrm>
                <a:off x="7885" y="6089"/>
                <a:ext cx="52" cy="95"/>
              </a:xfrm>
              <a:custGeom>
                <a:avLst/>
                <a:gdLst>
                  <a:gd name="T0" fmla="*/ 0 w 52"/>
                  <a:gd name="T1" fmla="*/ 7 h 95"/>
                  <a:gd name="T2" fmla="*/ 19 w 52"/>
                  <a:gd name="T3" fmla="*/ 0 h 95"/>
                  <a:gd name="T4" fmla="*/ 52 w 52"/>
                  <a:gd name="T5" fmla="*/ 89 h 95"/>
                  <a:gd name="T6" fmla="*/ 32 w 52"/>
                  <a:gd name="T7" fmla="*/ 95 h 95"/>
                  <a:gd name="T8" fmla="*/ 0 w 52"/>
                  <a:gd name="T9" fmla="*/ 7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95"/>
                  <a:gd name="T17" fmla="*/ 52 w 52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95">
                    <a:moveTo>
                      <a:pt x="0" y="7"/>
                    </a:moveTo>
                    <a:lnTo>
                      <a:pt x="19" y="0"/>
                    </a:lnTo>
                    <a:lnTo>
                      <a:pt x="52" y="89"/>
                    </a:lnTo>
                    <a:lnTo>
                      <a:pt x="32" y="9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99" name="Freeform 1073"/>
              <p:cNvSpPr>
                <a:spLocks/>
              </p:cNvSpPr>
              <p:nvPr/>
            </p:nvSpPr>
            <p:spPr bwMode="auto">
              <a:xfrm>
                <a:off x="7917" y="6178"/>
                <a:ext cx="49" cy="96"/>
              </a:xfrm>
              <a:custGeom>
                <a:avLst/>
                <a:gdLst>
                  <a:gd name="T0" fmla="*/ 0 w 49"/>
                  <a:gd name="T1" fmla="*/ 6 h 96"/>
                  <a:gd name="T2" fmla="*/ 20 w 49"/>
                  <a:gd name="T3" fmla="*/ 0 h 96"/>
                  <a:gd name="T4" fmla="*/ 49 w 49"/>
                  <a:gd name="T5" fmla="*/ 89 h 96"/>
                  <a:gd name="T6" fmla="*/ 30 w 49"/>
                  <a:gd name="T7" fmla="*/ 96 h 96"/>
                  <a:gd name="T8" fmla="*/ 0 w 49"/>
                  <a:gd name="T9" fmla="*/ 6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96"/>
                  <a:gd name="T17" fmla="*/ 49 w 49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96">
                    <a:moveTo>
                      <a:pt x="0" y="6"/>
                    </a:moveTo>
                    <a:lnTo>
                      <a:pt x="20" y="0"/>
                    </a:lnTo>
                    <a:lnTo>
                      <a:pt x="49" y="89"/>
                    </a:lnTo>
                    <a:lnTo>
                      <a:pt x="30" y="9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00" name="Freeform 1074"/>
              <p:cNvSpPr>
                <a:spLocks/>
              </p:cNvSpPr>
              <p:nvPr/>
            </p:nvSpPr>
            <p:spPr bwMode="auto">
              <a:xfrm>
                <a:off x="7947" y="6267"/>
                <a:ext cx="46" cy="98"/>
              </a:xfrm>
              <a:custGeom>
                <a:avLst/>
                <a:gdLst>
                  <a:gd name="T0" fmla="*/ 0 w 46"/>
                  <a:gd name="T1" fmla="*/ 7 h 98"/>
                  <a:gd name="T2" fmla="*/ 19 w 46"/>
                  <a:gd name="T3" fmla="*/ 0 h 98"/>
                  <a:gd name="T4" fmla="*/ 46 w 46"/>
                  <a:gd name="T5" fmla="*/ 92 h 98"/>
                  <a:gd name="T6" fmla="*/ 28 w 46"/>
                  <a:gd name="T7" fmla="*/ 98 h 98"/>
                  <a:gd name="T8" fmla="*/ 0 w 46"/>
                  <a:gd name="T9" fmla="*/ 7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98"/>
                  <a:gd name="T17" fmla="*/ 46 w 46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98">
                    <a:moveTo>
                      <a:pt x="0" y="7"/>
                    </a:moveTo>
                    <a:lnTo>
                      <a:pt x="19" y="0"/>
                    </a:lnTo>
                    <a:lnTo>
                      <a:pt x="46" y="92"/>
                    </a:lnTo>
                    <a:lnTo>
                      <a:pt x="28" y="98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01" name="Freeform 1075"/>
              <p:cNvSpPr>
                <a:spLocks/>
              </p:cNvSpPr>
              <p:nvPr/>
            </p:nvSpPr>
            <p:spPr bwMode="auto">
              <a:xfrm>
                <a:off x="7975" y="6359"/>
                <a:ext cx="43" cy="98"/>
              </a:xfrm>
              <a:custGeom>
                <a:avLst/>
                <a:gdLst>
                  <a:gd name="T0" fmla="*/ 0 w 43"/>
                  <a:gd name="T1" fmla="*/ 6 h 98"/>
                  <a:gd name="T2" fmla="*/ 18 w 43"/>
                  <a:gd name="T3" fmla="*/ 0 h 98"/>
                  <a:gd name="T4" fmla="*/ 43 w 43"/>
                  <a:gd name="T5" fmla="*/ 92 h 98"/>
                  <a:gd name="T6" fmla="*/ 24 w 43"/>
                  <a:gd name="T7" fmla="*/ 98 h 98"/>
                  <a:gd name="T8" fmla="*/ 0 w 43"/>
                  <a:gd name="T9" fmla="*/ 6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98"/>
                  <a:gd name="T17" fmla="*/ 43 w 43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98">
                    <a:moveTo>
                      <a:pt x="0" y="6"/>
                    </a:moveTo>
                    <a:lnTo>
                      <a:pt x="18" y="0"/>
                    </a:lnTo>
                    <a:lnTo>
                      <a:pt x="43" y="92"/>
                    </a:lnTo>
                    <a:lnTo>
                      <a:pt x="24" y="98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02" name="Freeform 1076"/>
              <p:cNvSpPr>
                <a:spLocks/>
              </p:cNvSpPr>
              <p:nvPr/>
            </p:nvSpPr>
            <p:spPr bwMode="auto">
              <a:xfrm>
                <a:off x="7999" y="6451"/>
                <a:ext cx="41" cy="98"/>
              </a:xfrm>
              <a:custGeom>
                <a:avLst/>
                <a:gdLst>
                  <a:gd name="T0" fmla="*/ 0 w 41"/>
                  <a:gd name="T1" fmla="*/ 6 h 98"/>
                  <a:gd name="T2" fmla="*/ 19 w 41"/>
                  <a:gd name="T3" fmla="*/ 0 h 98"/>
                  <a:gd name="T4" fmla="*/ 41 w 41"/>
                  <a:gd name="T5" fmla="*/ 95 h 98"/>
                  <a:gd name="T6" fmla="*/ 22 w 41"/>
                  <a:gd name="T7" fmla="*/ 98 h 98"/>
                  <a:gd name="T8" fmla="*/ 0 w 41"/>
                  <a:gd name="T9" fmla="*/ 6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98"/>
                  <a:gd name="T17" fmla="*/ 41 w 41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98">
                    <a:moveTo>
                      <a:pt x="0" y="6"/>
                    </a:moveTo>
                    <a:lnTo>
                      <a:pt x="19" y="0"/>
                    </a:lnTo>
                    <a:lnTo>
                      <a:pt x="41" y="95"/>
                    </a:lnTo>
                    <a:lnTo>
                      <a:pt x="22" y="98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03" name="Freeform 1077"/>
              <p:cNvSpPr>
                <a:spLocks/>
              </p:cNvSpPr>
              <p:nvPr/>
            </p:nvSpPr>
            <p:spPr bwMode="auto">
              <a:xfrm>
                <a:off x="8021" y="6546"/>
                <a:ext cx="37" cy="98"/>
              </a:xfrm>
              <a:custGeom>
                <a:avLst/>
                <a:gdLst>
                  <a:gd name="T0" fmla="*/ 0 w 37"/>
                  <a:gd name="T1" fmla="*/ 3 h 98"/>
                  <a:gd name="T2" fmla="*/ 19 w 37"/>
                  <a:gd name="T3" fmla="*/ 0 h 98"/>
                  <a:gd name="T4" fmla="*/ 37 w 37"/>
                  <a:gd name="T5" fmla="*/ 95 h 98"/>
                  <a:gd name="T6" fmla="*/ 17 w 37"/>
                  <a:gd name="T7" fmla="*/ 98 h 98"/>
                  <a:gd name="T8" fmla="*/ 0 w 37"/>
                  <a:gd name="T9" fmla="*/ 3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98"/>
                  <a:gd name="T17" fmla="*/ 37 w 37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98">
                    <a:moveTo>
                      <a:pt x="0" y="3"/>
                    </a:moveTo>
                    <a:lnTo>
                      <a:pt x="19" y="0"/>
                    </a:lnTo>
                    <a:lnTo>
                      <a:pt x="37" y="95"/>
                    </a:lnTo>
                    <a:lnTo>
                      <a:pt x="17" y="98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04" name="Freeform 1078"/>
              <p:cNvSpPr>
                <a:spLocks/>
              </p:cNvSpPr>
              <p:nvPr/>
            </p:nvSpPr>
            <p:spPr bwMode="auto">
              <a:xfrm>
                <a:off x="8038" y="6641"/>
                <a:ext cx="35" cy="100"/>
              </a:xfrm>
              <a:custGeom>
                <a:avLst/>
                <a:gdLst>
                  <a:gd name="T0" fmla="*/ 0 w 35"/>
                  <a:gd name="T1" fmla="*/ 3 h 100"/>
                  <a:gd name="T2" fmla="*/ 20 w 35"/>
                  <a:gd name="T3" fmla="*/ 0 h 100"/>
                  <a:gd name="T4" fmla="*/ 35 w 35"/>
                  <a:gd name="T5" fmla="*/ 97 h 100"/>
                  <a:gd name="T6" fmla="*/ 16 w 35"/>
                  <a:gd name="T7" fmla="*/ 100 h 100"/>
                  <a:gd name="T8" fmla="*/ 0 w 35"/>
                  <a:gd name="T9" fmla="*/ 3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100"/>
                  <a:gd name="T17" fmla="*/ 35 w 35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100">
                    <a:moveTo>
                      <a:pt x="0" y="3"/>
                    </a:moveTo>
                    <a:lnTo>
                      <a:pt x="20" y="0"/>
                    </a:lnTo>
                    <a:lnTo>
                      <a:pt x="35" y="97"/>
                    </a:lnTo>
                    <a:lnTo>
                      <a:pt x="16" y="10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05" name="Freeform 1079"/>
              <p:cNvSpPr>
                <a:spLocks/>
              </p:cNvSpPr>
              <p:nvPr/>
            </p:nvSpPr>
            <p:spPr bwMode="auto">
              <a:xfrm>
                <a:off x="8054" y="6738"/>
                <a:ext cx="32" cy="101"/>
              </a:xfrm>
              <a:custGeom>
                <a:avLst/>
                <a:gdLst>
                  <a:gd name="T0" fmla="*/ 0 w 32"/>
                  <a:gd name="T1" fmla="*/ 3 h 101"/>
                  <a:gd name="T2" fmla="*/ 19 w 32"/>
                  <a:gd name="T3" fmla="*/ 0 h 101"/>
                  <a:gd name="T4" fmla="*/ 32 w 32"/>
                  <a:gd name="T5" fmla="*/ 98 h 101"/>
                  <a:gd name="T6" fmla="*/ 11 w 32"/>
                  <a:gd name="T7" fmla="*/ 101 h 101"/>
                  <a:gd name="T8" fmla="*/ 0 w 32"/>
                  <a:gd name="T9" fmla="*/ 3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101"/>
                  <a:gd name="T17" fmla="*/ 32 w 32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101">
                    <a:moveTo>
                      <a:pt x="0" y="3"/>
                    </a:moveTo>
                    <a:lnTo>
                      <a:pt x="19" y="0"/>
                    </a:lnTo>
                    <a:lnTo>
                      <a:pt x="32" y="98"/>
                    </a:lnTo>
                    <a:lnTo>
                      <a:pt x="11" y="10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06" name="Freeform 1080"/>
              <p:cNvSpPr>
                <a:spLocks/>
              </p:cNvSpPr>
              <p:nvPr/>
            </p:nvSpPr>
            <p:spPr bwMode="auto">
              <a:xfrm>
                <a:off x="8065" y="6836"/>
                <a:ext cx="25" cy="52"/>
              </a:xfrm>
              <a:custGeom>
                <a:avLst/>
                <a:gdLst>
                  <a:gd name="T0" fmla="*/ 0 w 25"/>
                  <a:gd name="T1" fmla="*/ 3 h 52"/>
                  <a:gd name="T2" fmla="*/ 21 w 25"/>
                  <a:gd name="T3" fmla="*/ 0 h 52"/>
                  <a:gd name="T4" fmla="*/ 25 w 25"/>
                  <a:gd name="T5" fmla="*/ 50 h 52"/>
                  <a:gd name="T6" fmla="*/ 5 w 25"/>
                  <a:gd name="T7" fmla="*/ 52 h 52"/>
                  <a:gd name="T8" fmla="*/ 0 w 25"/>
                  <a:gd name="T9" fmla="*/ 3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2"/>
                  <a:gd name="T17" fmla="*/ 25 w 25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2">
                    <a:moveTo>
                      <a:pt x="0" y="3"/>
                    </a:moveTo>
                    <a:lnTo>
                      <a:pt x="21" y="0"/>
                    </a:lnTo>
                    <a:lnTo>
                      <a:pt x="25" y="50"/>
                    </a:lnTo>
                    <a:lnTo>
                      <a:pt x="5" y="5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07" name="Freeform 1081"/>
              <p:cNvSpPr>
                <a:spLocks/>
              </p:cNvSpPr>
              <p:nvPr/>
            </p:nvSpPr>
            <p:spPr bwMode="auto">
              <a:xfrm>
                <a:off x="8070" y="6886"/>
                <a:ext cx="24" cy="52"/>
              </a:xfrm>
              <a:custGeom>
                <a:avLst/>
                <a:gdLst>
                  <a:gd name="T0" fmla="*/ 0 w 24"/>
                  <a:gd name="T1" fmla="*/ 2 h 52"/>
                  <a:gd name="T2" fmla="*/ 20 w 24"/>
                  <a:gd name="T3" fmla="*/ 0 h 52"/>
                  <a:gd name="T4" fmla="*/ 24 w 24"/>
                  <a:gd name="T5" fmla="*/ 51 h 52"/>
                  <a:gd name="T6" fmla="*/ 4 w 24"/>
                  <a:gd name="T7" fmla="*/ 52 h 52"/>
                  <a:gd name="T8" fmla="*/ 0 w 24"/>
                  <a:gd name="T9" fmla="*/ 2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52"/>
                  <a:gd name="T17" fmla="*/ 24 w 24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52">
                    <a:moveTo>
                      <a:pt x="0" y="2"/>
                    </a:moveTo>
                    <a:lnTo>
                      <a:pt x="20" y="0"/>
                    </a:lnTo>
                    <a:lnTo>
                      <a:pt x="24" y="51"/>
                    </a:lnTo>
                    <a:lnTo>
                      <a:pt x="4" y="5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08" name="Freeform 1082"/>
              <p:cNvSpPr>
                <a:spLocks/>
              </p:cNvSpPr>
              <p:nvPr/>
            </p:nvSpPr>
            <p:spPr bwMode="auto">
              <a:xfrm>
                <a:off x="8074" y="6937"/>
                <a:ext cx="23" cy="51"/>
              </a:xfrm>
              <a:custGeom>
                <a:avLst/>
                <a:gdLst>
                  <a:gd name="T0" fmla="*/ 0 w 23"/>
                  <a:gd name="T1" fmla="*/ 1 h 51"/>
                  <a:gd name="T2" fmla="*/ 20 w 23"/>
                  <a:gd name="T3" fmla="*/ 0 h 51"/>
                  <a:gd name="T4" fmla="*/ 23 w 23"/>
                  <a:gd name="T5" fmla="*/ 50 h 51"/>
                  <a:gd name="T6" fmla="*/ 3 w 23"/>
                  <a:gd name="T7" fmla="*/ 51 h 51"/>
                  <a:gd name="T8" fmla="*/ 0 w 23"/>
                  <a:gd name="T9" fmla="*/ 1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51"/>
                  <a:gd name="T17" fmla="*/ 23 w 23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51">
                    <a:moveTo>
                      <a:pt x="0" y="1"/>
                    </a:moveTo>
                    <a:lnTo>
                      <a:pt x="20" y="0"/>
                    </a:lnTo>
                    <a:lnTo>
                      <a:pt x="23" y="50"/>
                    </a:lnTo>
                    <a:lnTo>
                      <a:pt x="3" y="5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09" name="Freeform 1083"/>
              <p:cNvSpPr>
                <a:spLocks/>
              </p:cNvSpPr>
              <p:nvPr/>
            </p:nvSpPr>
            <p:spPr bwMode="auto">
              <a:xfrm>
                <a:off x="8077" y="6987"/>
                <a:ext cx="22" cy="52"/>
              </a:xfrm>
              <a:custGeom>
                <a:avLst/>
                <a:gdLst>
                  <a:gd name="T0" fmla="*/ 0 w 22"/>
                  <a:gd name="T1" fmla="*/ 1 h 52"/>
                  <a:gd name="T2" fmla="*/ 20 w 22"/>
                  <a:gd name="T3" fmla="*/ 0 h 52"/>
                  <a:gd name="T4" fmla="*/ 22 w 22"/>
                  <a:gd name="T5" fmla="*/ 52 h 52"/>
                  <a:gd name="T6" fmla="*/ 1 w 22"/>
                  <a:gd name="T7" fmla="*/ 52 h 52"/>
                  <a:gd name="T8" fmla="*/ 0 w 22"/>
                  <a:gd name="T9" fmla="*/ 1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52"/>
                  <a:gd name="T17" fmla="*/ 22 w 2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52">
                    <a:moveTo>
                      <a:pt x="0" y="1"/>
                    </a:moveTo>
                    <a:lnTo>
                      <a:pt x="20" y="0"/>
                    </a:lnTo>
                    <a:lnTo>
                      <a:pt x="22" y="52"/>
                    </a:lnTo>
                    <a:lnTo>
                      <a:pt x="1" y="5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10" name="Freeform 1084"/>
              <p:cNvSpPr>
                <a:spLocks/>
              </p:cNvSpPr>
              <p:nvPr/>
            </p:nvSpPr>
            <p:spPr bwMode="auto">
              <a:xfrm>
                <a:off x="8078" y="7039"/>
                <a:ext cx="22" cy="52"/>
              </a:xfrm>
              <a:custGeom>
                <a:avLst/>
                <a:gdLst>
                  <a:gd name="T0" fmla="*/ 0 w 22"/>
                  <a:gd name="T1" fmla="*/ 0 h 52"/>
                  <a:gd name="T2" fmla="*/ 21 w 22"/>
                  <a:gd name="T3" fmla="*/ 0 h 52"/>
                  <a:gd name="T4" fmla="*/ 22 w 22"/>
                  <a:gd name="T5" fmla="*/ 52 h 52"/>
                  <a:gd name="T6" fmla="*/ 2 w 22"/>
                  <a:gd name="T7" fmla="*/ 52 h 52"/>
                  <a:gd name="T8" fmla="*/ 0 w 22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52"/>
                  <a:gd name="T17" fmla="*/ 22 w 2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52">
                    <a:moveTo>
                      <a:pt x="0" y="0"/>
                    </a:moveTo>
                    <a:lnTo>
                      <a:pt x="21" y="0"/>
                    </a:lnTo>
                    <a:lnTo>
                      <a:pt x="22" y="52"/>
                    </a:lnTo>
                    <a:lnTo>
                      <a:pt x="2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11" name="Freeform 1085"/>
              <p:cNvSpPr>
                <a:spLocks/>
              </p:cNvSpPr>
              <p:nvPr/>
            </p:nvSpPr>
            <p:spPr bwMode="auto">
              <a:xfrm>
                <a:off x="8080" y="7091"/>
                <a:ext cx="20" cy="51"/>
              </a:xfrm>
              <a:custGeom>
                <a:avLst/>
                <a:gdLst>
                  <a:gd name="T0" fmla="*/ 0 w 20"/>
                  <a:gd name="T1" fmla="*/ 0 h 51"/>
                  <a:gd name="T2" fmla="*/ 20 w 20"/>
                  <a:gd name="T3" fmla="*/ 0 h 51"/>
                  <a:gd name="T4" fmla="*/ 20 w 20"/>
                  <a:gd name="T5" fmla="*/ 51 h 51"/>
                  <a:gd name="T6" fmla="*/ 1 w 20"/>
                  <a:gd name="T7" fmla="*/ 51 h 51"/>
                  <a:gd name="T8" fmla="*/ 0 w 20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51"/>
                  <a:gd name="T17" fmla="*/ 20 w 20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51">
                    <a:moveTo>
                      <a:pt x="0" y="0"/>
                    </a:moveTo>
                    <a:lnTo>
                      <a:pt x="20" y="0"/>
                    </a:lnTo>
                    <a:lnTo>
                      <a:pt x="20" y="51"/>
                    </a:lnTo>
                    <a:lnTo>
                      <a:pt x="1" y="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12" name="Freeform 1086"/>
              <p:cNvSpPr>
                <a:spLocks/>
              </p:cNvSpPr>
              <p:nvPr/>
            </p:nvSpPr>
            <p:spPr bwMode="auto">
              <a:xfrm>
                <a:off x="8080" y="7142"/>
                <a:ext cx="20" cy="105"/>
              </a:xfrm>
              <a:custGeom>
                <a:avLst/>
                <a:gdLst>
                  <a:gd name="T0" fmla="*/ 1 w 20"/>
                  <a:gd name="T1" fmla="*/ 0 h 105"/>
                  <a:gd name="T2" fmla="*/ 20 w 20"/>
                  <a:gd name="T3" fmla="*/ 0 h 105"/>
                  <a:gd name="T4" fmla="*/ 20 w 20"/>
                  <a:gd name="T5" fmla="*/ 105 h 105"/>
                  <a:gd name="T6" fmla="*/ 0 w 20"/>
                  <a:gd name="T7" fmla="*/ 104 h 105"/>
                  <a:gd name="T8" fmla="*/ 1 w 20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05"/>
                  <a:gd name="T17" fmla="*/ 20 w 20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05">
                    <a:moveTo>
                      <a:pt x="1" y="0"/>
                    </a:moveTo>
                    <a:lnTo>
                      <a:pt x="20" y="0"/>
                    </a:lnTo>
                    <a:lnTo>
                      <a:pt x="20" y="105"/>
                    </a:lnTo>
                    <a:lnTo>
                      <a:pt x="0" y="10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13" name="Freeform 1087"/>
              <p:cNvSpPr>
                <a:spLocks/>
              </p:cNvSpPr>
              <p:nvPr/>
            </p:nvSpPr>
            <p:spPr bwMode="auto">
              <a:xfrm>
                <a:off x="8076" y="7246"/>
                <a:ext cx="24" cy="105"/>
              </a:xfrm>
              <a:custGeom>
                <a:avLst/>
                <a:gdLst>
                  <a:gd name="T0" fmla="*/ 4 w 24"/>
                  <a:gd name="T1" fmla="*/ 0 h 105"/>
                  <a:gd name="T2" fmla="*/ 24 w 24"/>
                  <a:gd name="T3" fmla="*/ 1 h 105"/>
                  <a:gd name="T4" fmla="*/ 20 w 24"/>
                  <a:gd name="T5" fmla="*/ 105 h 105"/>
                  <a:gd name="T6" fmla="*/ 0 w 24"/>
                  <a:gd name="T7" fmla="*/ 104 h 105"/>
                  <a:gd name="T8" fmla="*/ 4 w 24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105"/>
                  <a:gd name="T17" fmla="*/ 24 w 24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105">
                    <a:moveTo>
                      <a:pt x="4" y="0"/>
                    </a:moveTo>
                    <a:lnTo>
                      <a:pt x="24" y="1"/>
                    </a:lnTo>
                    <a:lnTo>
                      <a:pt x="20" y="105"/>
                    </a:lnTo>
                    <a:lnTo>
                      <a:pt x="0" y="10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14" name="Freeform 1088"/>
              <p:cNvSpPr>
                <a:spLocks/>
              </p:cNvSpPr>
              <p:nvPr/>
            </p:nvSpPr>
            <p:spPr bwMode="auto">
              <a:xfrm>
                <a:off x="8068" y="7350"/>
                <a:ext cx="28" cy="103"/>
              </a:xfrm>
              <a:custGeom>
                <a:avLst/>
                <a:gdLst>
                  <a:gd name="T0" fmla="*/ 8 w 28"/>
                  <a:gd name="T1" fmla="*/ 0 h 103"/>
                  <a:gd name="T2" fmla="*/ 28 w 28"/>
                  <a:gd name="T3" fmla="*/ 1 h 103"/>
                  <a:gd name="T4" fmla="*/ 20 w 28"/>
                  <a:gd name="T5" fmla="*/ 103 h 103"/>
                  <a:gd name="T6" fmla="*/ 0 w 28"/>
                  <a:gd name="T7" fmla="*/ 102 h 103"/>
                  <a:gd name="T8" fmla="*/ 8 w 28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103"/>
                  <a:gd name="T17" fmla="*/ 28 w 28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103">
                    <a:moveTo>
                      <a:pt x="8" y="0"/>
                    </a:moveTo>
                    <a:lnTo>
                      <a:pt x="28" y="1"/>
                    </a:lnTo>
                    <a:lnTo>
                      <a:pt x="20" y="103"/>
                    </a:lnTo>
                    <a:lnTo>
                      <a:pt x="0" y="10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15" name="Freeform 1089"/>
              <p:cNvSpPr>
                <a:spLocks/>
              </p:cNvSpPr>
              <p:nvPr/>
            </p:nvSpPr>
            <p:spPr bwMode="auto">
              <a:xfrm>
                <a:off x="8060" y="7452"/>
                <a:ext cx="28" cy="105"/>
              </a:xfrm>
              <a:custGeom>
                <a:avLst/>
                <a:gdLst>
                  <a:gd name="T0" fmla="*/ 8 w 28"/>
                  <a:gd name="T1" fmla="*/ 0 h 105"/>
                  <a:gd name="T2" fmla="*/ 28 w 28"/>
                  <a:gd name="T3" fmla="*/ 1 h 105"/>
                  <a:gd name="T4" fmla="*/ 20 w 28"/>
                  <a:gd name="T5" fmla="*/ 105 h 105"/>
                  <a:gd name="T6" fmla="*/ 0 w 28"/>
                  <a:gd name="T7" fmla="*/ 102 h 105"/>
                  <a:gd name="T8" fmla="*/ 8 w 28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105"/>
                  <a:gd name="T17" fmla="*/ 28 w 28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105">
                    <a:moveTo>
                      <a:pt x="8" y="0"/>
                    </a:moveTo>
                    <a:lnTo>
                      <a:pt x="28" y="1"/>
                    </a:lnTo>
                    <a:lnTo>
                      <a:pt x="20" y="105"/>
                    </a:lnTo>
                    <a:lnTo>
                      <a:pt x="0" y="10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16" name="Freeform 1090"/>
              <p:cNvSpPr>
                <a:spLocks/>
              </p:cNvSpPr>
              <p:nvPr/>
            </p:nvSpPr>
            <p:spPr bwMode="auto">
              <a:xfrm>
                <a:off x="8048" y="7554"/>
                <a:ext cx="32" cy="104"/>
              </a:xfrm>
              <a:custGeom>
                <a:avLst/>
                <a:gdLst>
                  <a:gd name="T0" fmla="*/ 12 w 32"/>
                  <a:gd name="T1" fmla="*/ 0 h 104"/>
                  <a:gd name="T2" fmla="*/ 32 w 32"/>
                  <a:gd name="T3" fmla="*/ 3 h 104"/>
                  <a:gd name="T4" fmla="*/ 20 w 32"/>
                  <a:gd name="T5" fmla="*/ 104 h 104"/>
                  <a:gd name="T6" fmla="*/ 0 w 32"/>
                  <a:gd name="T7" fmla="*/ 101 h 104"/>
                  <a:gd name="T8" fmla="*/ 12 w 32"/>
                  <a:gd name="T9" fmla="*/ 0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104"/>
                  <a:gd name="T17" fmla="*/ 32 w 32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104">
                    <a:moveTo>
                      <a:pt x="12" y="0"/>
                    </a:moveTo>
                    <a:lnTo>
                      <a:pt x="32" y="3"/>
                    </a:lnTo>
                    <a:lnTo>
                      <a:pt x="20" y="104"/>
                    </a:lnTo>
                    <a:lnTo>
                      <a:pt x="0" y="10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17" name="Freeform 1091"/>
              <p:cNvSpPr>
                <a:spLocks/>
              </p:cNvSpPr>
              <p:nvPr/>
            </p:nvSpPr>
            <p:spPr bwMode="auto">
              <a:xfrm>
                <a:off x="8034" y="7655"/>
                <a:ext cx="34" cy="103"/>
              </a:xfrm>
              <a:custGeom>
                <a:avLst/>
                <a:gdLst>
                  <a:gd name="T0" fmla="*/ 14 w 34"/>
                  <a:gd name="T1" fmla="*/ 0 h 103"/>
                  <a:gd name="T2" fmla="*/ 34 w 34"/>
                  <a:gd name="T3" fmla="*/ 3 h 103"/>
                  <a:gd name="T4" fmla="*/ 20 w 34"/>
                  <a:gd name="T5" fmla="*/ 103 h 103"/>
                  <a:gd name="T6" fmla="*/ 0 w 34"/>
                  <a:gd name="T7" fmla="*/ 101 h 103"/>
                  <a:gd name="T8" fmla="*/ 14 w 34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03"/>
                  <a:gd name="T17" fmla="*/ 34 w 34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03">
                    <a:moveTo>
                      <a:pt x="14" y="0"/>
                    </a:moveTo>
                    <a:lnTo>
                      <a:pt x="34" y="3"/>
                    </a:lnTo>
                    <a:lnTo>
                      <a:pt x="20" y="103"/>
                    </a:lnTo>
                    <a:lnTo>
                      <a:pt x="0" y="10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18" name="Freeform 1092"/>
              <p:cNvSpPr>
                <a:spLocks/>
              </p:cNvSpPr>
              <p:nvPr/>
            </p:nvSpPr>
            <p:spPr bwMode="auto">
              <a:xfrm>
                <a:off x="8018" y="7756"/>
                <a:ext cx="36" cy="103"/>
              </a:xfrm>
              <a:custGeom>
                <a:avLst/>
                <a:gdLst>
                  <a:gd name="T0" fmla="*/ 16 w 36"/>
                  <a:gd name="T1" fmla="*/ 0 h 103"/>
                  <a:gd name="T2" fmla="*/ 36 w 36"/>
                  <a:gd name="T3" fmla="*/ 2 h 103"/>
                  <a:gd name="T4" fmla="*/ 20 w 36"/>
                  <a:gd name="T5" fmla="*/ 103 h 103"/>
                  <a:gd name="T6" fmla="*/ 0 w 36"/>
                  <a:gd name="T7" fmla="*/ 99 h 103"/>
                  <a:gd name="T8" fmla="*/ 16 w 36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103"/>
                  <a:gd name="T17" fmla="*/ 36 w 36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103">
                    <a:moveTo>
                      <a:pt x="16" y="0"/>
                    </a:moveTo>
                    <a:lnTo>
                      <a:pt x="36" y="2"/>
                    </a:lnTo>
                    <a:lnTo>
                      <a:pt x="20" y="103"/>
                    </a:lnTo>
                    <a:lnTo>
                      <a:pt x="0" y="99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19" name="Freeform 1093"/>
              <p:cNvSpPr>
                <a:spLocks/>
              </p:cNvSpPr>
              <p:nvPr/>
            </p:nvSpPr>
            <p:spPr bwMode="auto">
              <a:xfrm>
                <a:off x="7999" y="7855"/>
                <a:ext cx="39" cy="104"/>
              </a:xfrm>
              <a:custGeom>
                <a:avLst/>
                <a:gdLst>
                  <a:gd name="T0" fmla="*/ 19 w 39"/>
                  <a:gd name="T1" fmla="*/ 0 h 104"/>
                  <a:gd name="T2" fmla="*/ 39 w 39"/>
                  <a:gd name="T3" fmla="*/ 4 h 104"/>
                  <a:gd name="T4" fmla="*/ 19 w 39"/>
                  <a:gd name="T5" fmla="*/ 104 h 104"/>
                  <a:gd name="T6" fmla="*/ 0 w 39"/>
                  <a:gd name="T7" fmla="*/ 99 h 104"/>
                  <a:gd name="T8" fmla="*/ 19 w 39"/>
                  <a:gd name="T9" fmla="*/ 0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104"/>
                  <a:gd name="T17" fmla="*/ 39 w 39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104">
                    <a:moveTo>
                      <a:pt x="19" y="0"/>
                    </a:moveTo>
                    <a:lnTo>
                      <a:pt x="39" y="4"/>
                    </a:lnTo>
                    <a:lnTo>
                      <a:pt x="19" y="104"/>
                    </a:lnTo>
                    <a:lnTo>
                      <a:pt x="0" y="9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20" name="Freeform 1094"/>
              <p:cNvSpPr>
                <a:spLocks/>
              </p:cNvSpPr>
              <p:nvPr/>
            </p:nvSpPr>
            <p:spPr bwMode="auto">
              <a:xfrm>
                <a:off x="7978" y="7954"/>
                <a:ext cx="40" cy="102"/>
              </a:xfrm>
              <a:custGeom>
                <a:avLst/>
                <a:gdLst>
                  <a:gd name="T0" fmla="*/ 21 w 40"/>
                  <a:gd name="T1" fmla="*/ 0 h 102"/>
                  <a:gd name="T2" fmla="*/ 40 w 40"/>
                  <a:gd name="T3" fmla="*/ 5 h 102"/>
                  <a:gd name="T4" fmla="*/ 18 w 40"/>
                  <a:gd name="T5" fmla="*/ 102 h 102"/>
                  <a:gd name="T6" fmla="*/ 0 w 40"/>
                  <a:gd name="T7" fmla="*/ 98 h 102"/>
                  <a:gd name="T8" fmla="*/ 21 w 40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102"/>
                  <a:gd name="T17" fmla="*/ 40 w 40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102">
                    <a:moveTo>
                      <a:pt x="21" y="0"/>
                    </a:moveTo>
                    <a:lnTo>
                      <a:pt x="40" y="5"/>
                    </a:lnTo>
                    <a:lnTo>
                      <a:pt x="18" y="102"/>
                    </a:lnTo>
                    <a:lnTo>
                      <a:pt x="0" y="98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21" name="Freeform 1095"/>
              <p:cNvSpPr>
                <a:spLocks/>
              </p:cNvSpPr>
              <p:nvPr/>
            </p:nvSpPr>
            <p:spPr bwMode="auto">
              <a:xfrm>
                <a:off x="7955" y="8052"/>
                <a:ext cx="41" cy="102"/>
              </a:xfrm>
              <a:custGeom>
                <a:avLst/>
                <a:gdLst>
                  <a:gd name="T0" fmla="*/ 23 w 41"/>
                  <a:gd name="T1" fmla="*/ 0 h 102"/>
                  <a:gd name="T2" fmla="*/ 41 w 41"/>
                  <a:gd name="T3" fmla="*/ 4 h 102"/>
                  <a:gd name="T4" fmla="*/ 18 w 41"/>
                  <a:gd name="T5" fmla="*/ 102 h 102"/>
                  <a:gd name="T6" fmla="*/ 0 w 41"/>
                  <a:gd name="T7" fmla="*/ 97 h 102"/>
                  <a:gd name="T8" fmla="*/ 23 w 41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102"/>
                  <a:gd name="T17" fmla="*/ 41 w 41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102">
                    <a:moveTo>
                      <a:pt x="23" y="0"/>
                    </a:moveTo>
                    <a:lnTo>
                      <a:pt x="41" y="4"/>
                    </a:lnTo>
                    <a:lnTo>
                      <a:pt x="18" y="102"/>
                    </a:lnTo>
                    <a:lnTo>
                      <a:pt x="0" y="97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22" name="Freeform 1096"/>
              <p:cNvSpPr>
                <a:spLocks/>
              </p:cNvSpPr>
              <p:nvPr/>
            </p:nvSpPr>
            <p:spPr bwMode="auto">
              <a:xfrm>
                <a:off x="7927" y="8149"/>
                <a:ext cx="46" cy="102"/>
              </a:xfrm>
              <a:custGeom>
                <a:avLst/>
                <a:gdLst>
                  <a:gd name="T0" fmla="*/ 28 w 46"/>
                  <a:gd name="T1" fmla="*/ 0 h 102"/>
                  <a:gd name="T2" fmla="*/ 46 w 46"/>
                  <a:gd name="T3" fmla="*/ 5 h 102"/>
                  <a:gd name="T4" fmla="*/ 20 w 46"/>
                  <a:gd name="T5" fmla="*/ 102 h 102"/>
                  <a:gd name="T6" fmla="*/ 0 w 46"/>
                  <a:gd name="T7" fmla="*/ 96 h 102"/>
                  <a:gd name="T8" fmla="*/ 28 w 46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102"/>
                  <a:gd name="T17" fmla="*/ 46 w 46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102">
                    <a:moveTo>
                      <a:pt x="28" y="0"/>
                    </a:moveTo>
                    <a:lnTo>
                      <a:pt x="46" y="5"/>
                    </a:lnTo>
                    <a:lnTo>
                      <a:pt x="20" y="102"/>
                    </a:lnTo>
                    <a:lnTo>
                      <a:pt x="0" y="9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23" name="Freeform 1097"/>
              <p:cNvSpPr>
                <a:spLocks/>
              </p:cNvSpPr>
              <p:nvPr/>
            </p:nvSpPr>
            <p:spPr bwMode="auto">
              <a:xfrm>
                <a:off x="7900" y="8245"/>
                <a:ext cx="47" cy="101"/>
              </a:xfrm>
              <a:custGeom>
                <a:avLst/>
                <a:gdLst>
                  <a:gd name="T0" fmla="*/ 27 w 47"/>
                  <a:gd name="T1" fmla="*/ 0 h 101"/>
                  <a:gd name="T2" fmla="*/ 47 w 47"/>
                  <a:gd name="T3" fmla="*/ 6 h 101"/>
                  <a:gd name="T4" fmla="*/ 19 w 47"/>
                  <a:gd name="T5" fmla="*/ 101 h 101"/>
                  <a:gd name="T6" fmla="*/ 0 w 47"/>
                  <a:gd name="T7" fmla="*/ 95 h 101"/>
                  <a:gd name="T8" fmla="*/ 27 w 4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101"/>
                  <a:gd name="T17" fmla="*/ 47 w 4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101">
                    <a:moveTo>
                      <a:pt x="27" y="0"/>
                    </a:moveTo>
                    <a:lnTo>
                      <a:pt x="47" y="6"/>
                    </a:lnTo>
                    <a:lnTo>
                      <a:pt x="19" y="101"/>
                    </a:lnTo>
                    <a:lnTo>
                      <a:pt x="0" y="95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24" name="Freeform 1098"/>
              <p:cNvSpPr>
                <a:spLocks/>
              </p:cNvSpPr>
              <p:nvPr/>
            </p:nvSpPr>
            <p:spPr bwMode="auto">
              <a:xfrm>
                <a:off x="7870" y="8340"/>
                <a:ext cx="49" cy="101"/>
              </a:xfrm>
              <a:custGeom>
                <a:avLst/>
                <a:gdLst>
                  <a:gd name="T0" fmla="*/ 30 w 49"/>
                  <a:gd name="T1" fmla="*/ 0 h 101"/>
                  <a:gd name="T2" fmla="*/ 49 w 49"/>
                  <a:gd name="T3" fmla="*/ 6 h 101"/>
                  <a:gd name="T4" fmla="*/ 18 w 49"/>
                  <a:gd name="T5" fmla="*/ 101 h 101"/>
                  <a:gd name="T6" fmla="*/ 0 w 49"/>
                  <a:gd name="T7" fmla="*/ 95 h 101"/>
                  <a:gd name="T8" fmla="*/ 30 w 49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101"/>
                  <a:gd name="T17" fmla="*/ 49 w 49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101">
                    <a:moveTo>
                      <a:pt x="30" y="0"/>
                    </a:moveTo>
                    <a:lnTo>
                      <a:pt x="49" y="6"/>
                    </a:lnTo>
                    <a:lnTo>
                      <a:pt x="18" y="101"/>
                    </a:lnTo>
                    <a:lnTo>
                      <a:pt x="0" y="9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25" name="Freeform 1099"/>
              <p:cNvSpPr>
                <a:spLocks/>
              </p:cNvSpPr>
              <p:nvPr/>
            </p:nvSpPr>
            <p:spPr bwMode="auto">
              <a:xfrm>
                <a:off x="7836" y="8435"/>
                <a:ext cx="52" cy="99"/>
              </a:xfrm>
              <a:custGeom>
                <a:avLst/>
                <a:gdLst>
                  <a:gd name="T0" fmla="*/ 34 w 52"/>
                  <a:gd name="T1" fmla="*/ 0 h 99"/>
                  <a:gd name="T2" fmla="*/ 52 w 52"/>
                  <a:gd name="T3" fmla="*/ 6 h 99"/>
                  <a:gd name="T4" fmla="*/ 19 w 52"/>
                  <a:gd name="T5" fmla="*/ 99 h 99"/>
                  <a:gd name="T6" fmla="*/ 0 w 52"/>
                  <a:gd name="T7" fmla="*/ 92 h 99"/>
                  <a:gd name="T8" fmla="*/ 34 w 52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99"/>
                  <a:gd name="T17" fmla="*/ 52 w 52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99">
                    <a:moveTo>
                      <a:pt x="34" y="0"/>
                    </a:moveTo>
                    <a:lnTo>
                      <a:pt x="52" y="6"/>
                    </a:lnTo>
                    <a:lnTo>
                      <a:pt x="19" y="99"/>
                    </a:lnTo>
                    <a:lnTo>
                      <a:pt x="0" y="92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26" name="Freeform 1100"/>
              <p:cNvSpPr>
                <a:spLocks/>
              </p:cNvSpPr>
              <p:nvPr/>
            </p:nvSpPr>
            <p:spPr bwMode="auto">
              <a:xfrm>
                <a:off x="7800" y="8527"/>
                <a:ext cx="55" cy="99"/>
              </a:xfrm>
              <a:custGeom>
                <a:avLst/>
                <a:gdLst>
                  <a:gd name="T0" fmla="*/ 36 w 55"/>
                  <a:gd name="T1" fmla="*/ 0 h 99"/>
                  <a:gd name="T2" fmla="*/ 55 w 55"/>
                  <a:gd name="T3" fmla="*/ 7 h 99"/>
                  <a:gd name="T4" fmla="*/ 19 w 55"/>
                  <a:gd name="T5" fmla="*/ 99 h 99"/>
                  <a:gd name="T6" fmla="*/ 0 w 55"/>
                  <a:gd name="T7" fmla="*/ 92 h 99"/>
                  <a:gd name="T8" fmla="*/ 36 w 55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9"/>
                  <a:gd name="T17" fmla="*/ 55 w 55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9">
                    <a:moveTo>
                      <a:pt x="36" y="0"/>
                    </a:moveTo>
                    <a:lnTo>
                      <a:pt x="55" y="7"/>
                    </a:lnTo>
                    <a:lnTo>
                      <a:pt x="19" y="99"/>
                    </a:lnTo>
                    <a:lnTo>
                      <a:pt x="0" y="92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27" name="Freeform 1101"/>
              <p:cNvSpPr>
                <a:spLocks/>
              </p:cNvSpPr>
              <p:nvPr/>
            </p:nvSpPr>
            <p:spPr bwMode="auto">
              <a:xfrm>
                <a:off x="7764" y="8619"/>
                <a:ext cx="55" cy="100"/>
              </a:xfrm>
              <a:custGeom>
                <a:avLst/>
                <a:gdLst>
                  <a:gd name="T0" fmla="*/ 36 w 55"/>
                  <a:gd name="T1" fmla="*/ 0 h 100"/>
                  <a:gd name="T2" fmla="*/ 55 w 55"/>
                  <a:gd name="T3" fmla="*/ 7 h 100"/>
                  <a:gd name="T4" fmla="*/ 18 w 55"/>
                  <a:gd name="T5" fmla="*/ 100 h 100"/>
                  <a:gd name="T6" fmla="*/ 0 w 55"/>
                  <a:gd name="T7" fmla="*/ 91 h 100"/>
                  <a:gd name="T8" fmla="*/ 36 w 55"/>
                  <a:gd name="T9" fmla="*/ 0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100"/>
                  <a:gd name="T17" fmla="*/ 55 w 55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100">
                    <a:moveTo>
                      <a:pt x="36" y="0"/>
                    </a:moveTo>
                    <a:lnTo>
                      <a:pt x="55" y="7"/>
                    </a:lnTo>
                    <a:lnTo>
                      <a:pt x="18" y="100"/>
                    </a:lnTo>
                    <a:lnTo>
                      <a:pt x="0" y="9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28" name="Freeform 1102"/>
              <p:cNvSpPr>
                <a:spLocks/>
              </p:cNvSpPr>
              <p:nvPr/>
            </p:nvSpPr>
            <p:spPr bwMode="auto">
              <a:xfrm>
                <a:off x="7724" y="8710"/>
                <a:ext cx="58" cy="98"/>
              </a:xfrm>
              <a:custGeom>
                <a:avLst/>
                <a:gdLst>
                  <a:gd name="T0" fmla="*/ 40 w 58"/>
                  <a:gd name="T1" fmla="*/ 0 h 98"/>
                  <a:gd name="T2" fmla="*/ 58 w 58"/>
                  <a:gd name="T3" fmla="*/ 9 h 98"/>
                  <a:gd name="T4" fmla="*/ 19 w 58"/>
                  <a:gd name="T5" fmla="*/ 98 h 98"/>
                  <a:gd name="T6" fmla="*/ 0 w 58"/>
                  <a:gd name="T7" fmla="*/ 91 h 98"/>
                  <a:gd name="T8" fmla="*/ 40 w 58"/>
                  <a:gd name="T9" fmla="*/ 0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40" y="0"/>
                    </a:moveTo>
                    <a:lnTo>
                      <a:pt x="58" y="9"/>
                    </a:lnTo>
                    <a:lnTo>
                      <a:pt x="19" y="98"/>
                    </a:lnTo>
                    <a:lnTo>
                      <a:pt x="0" y="91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29" name="Freeform 1103"/>
              <p:cNvSpPr>
                <a:spLocks/>
              </p:cNvSpPr>
              <p:nvPr/>
            </p:nvSpPr>
            <p:spPr bwMode="auto">
              <a:xfrm>
                <a:off x="7684" y="8801"/>
                <a:ext cx="59" cy="96"/>
              </a:xfrm>
              <a:custGeom>
                <a:avLst/>
                <a:gdLst>
                  <a:gd name="T0" fmla="*/ 40 w 59"/>
                  <a:gd name="T1" fmla="*/ 0 h 96"/>
                  <a:gd name="T2" fmla="*/ 59 w 59"/>
                  <a:gd name="T3" fmla="*/ 7 h 96"/>
                  <a:gd name="T4" fmla="*/ 17 w 59"/>
                  <a:gd name="T5" fmla="*/ 96 h 96"/>
                  <a:gd name="T6" fmla="*/ 0 w 59"/>
                  <a:gd name="T7" fmla="*/ 87 h 96"/>
                  <a:gd name="T8" fmla="*/ 40 w 59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6"/>
                  <a:gd name="T17" fmla="*/ 59 w 59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6">
                    <a:moveTo>
                      <a:pt x="40" y="0"/>
                    </a:moveTo>
                    <a:lnTo>
                      <a:pt x="59" y="7"/>
                    </a:lnTo>
                    <a:lnTo>
                      <a:pt x="17" y="96"/>
                    </a:lnTo>
                    <a:lnTo>
                      <a:pt x="0" y="87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30" name="Freeform 1104"/>
              <p:cNvSpPr>
                <a:spLocks/>
              </p:cNvSpPr>
              <p:nvPr/>
            </p:nvSpPr>
            <p:spPr bwMode="auto">
              <a:xfrm>
                <a:off x="7639" y="8888"/>
                <a:ext cx="62" cy="97"/>
              </a:xfrm>
              <a:custGeom>
                <a:avLst/>
                <a:gdLst>
                  <a:gd name="T0" fmla="*/ 45 w 62"/>
                  <a:gd name="T1" fmla="*/ 0 h 97"/>
                  <a:gd name="T2" fmla="*/ 62 w 62"/>
                  <a:gd name="T3" fmla="*/ 9 h 97"/>
                  <a:gd name="T4" fmla="*/ 19 w 62"/>
                  <a:gd name="T5" fmla="*/ 97 h 97"/>
                  <a:gd name="T6" fmla="*/ 0 w 62"/>
                  <a:gd name="T7" fmla="*/ 88 h 97"/>
                  <a:gd name="T8" fmla="*/ 45 w 62"/>
                  <a:gd name="T9" fmla="*/ 0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97"/>
                  <a:gd name="T17" fmla="*/ 62 w 62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97">
                    <a:moveTo>
                      <a:pt x="45" y="0"/>
                    </a:moveTo>
                    <a:lnTo>
                      <a:pt x="62" y="9"/>
                    </a:lnTo>
                    <a:lnTo>
                      <a:pt x="19" y="97"/>
                    </a:lnTo>
                    <a:lnTo>
                      <a:pt x="0" y="8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31" name="Freeform 1105"/>
              <p:cNvSpPr>
                <a:spLocks/>
              </p:cNvSpPr>
              <p:nvPr/>
            </p:nvSpPr>
            <p:spPr bwMode="auto">
              <a:xfrm>
                <a:off x="7594" y="8976"/>
                <a:ext cx="64" cy="97"/>
              </a:xfrm>
              <a:custGeom>
                <a:avLst/>
                <a:gdLst>
                  <a:gd name="T0" fmla="*/ 45 w 64"/>
                  <a:gd name="T1" fmla="*/ 0 h 97"/>
                  <a:gd name="T2" fmla="*/ 64 w 64"/>
                  <a:gd name="T3" fmla="*/ 9 h 97"/>
                  <a:gd name="T4" fmla="*/ 18 w 64"/>
                  <a:gd name="T5" fmla="*/ 97 h 97"/>
                  <a:gd name="T6" fmla="*/ 0 w 64"/>
                  <a:gd name="T7" fmla="*/ 87 h 97"/>
                  <a:gd name="T8" fmla="*/ 45 w 64"/>
                  <a:gd name="T9" fmla="*/ 0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97"/>
                  <a:gd name="T17" fmla="*/ 64 w 64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97">
                    <a:moveTo>
                      <a:pt x="45" y="0"/>
                    </a:moveTo>
                    <a:lnTo>
                      <a:pt x="64" y="9"/>
                    </a:lnTo>
                    <a:lnTo>
                      <a:pt x="18" y="97"/>
                    </a:lnTo>
                    <a:lnTo>
                      <a:pt x="0" y="8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32" name="Freeform 1106"/>
              <p:cNvSpPr>
                <a:spLocks/>
              </p:cNvSpPr>
              <p:nvPr/>
            </p:nvSpPr>
            <p:spPr bwMode="auto">
              <a:xfrm>
                <a:off x="7547" y="9063"/>
                <a:ext cx="65" cy="95"/>
              </a:xfrm>
              <a:custGeom>
                <a:avLst/>
                <a:gdLst>
                  <a:gd name="T0" fmla="*/ 47 w 65"/>
                  <a:gd name="T1" fmla="*/ 0 h 95"/>
                  <a:gd name="T2" fmla="*/ 65 w 65"/>
                  <a:gd name="T3" fmla="*/ 10 h 95"/>
                  <a:gd name="T4" fmla="*/ 17 w 65"/>
                  <a:gd name="T5" fmla="*/ 95 h 95"/>
                  <a:gd name="T6" fmla="*/ 0 w 65"/>
                  <a:gd name="T7" fmla="*/ 84 h 95"/>
                  <a:gd name="T8" fmla="*/ 47 w 65"/>
                  <a:gd name="T9" fmla="*/ 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95"/>
                  <a:gd name="T17" fmla="*/ 65 w 65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95">
                    <a:moveTo>
                      <a:pt x="47" y="0"/>
                    </a:moveTo>
                    <a:lnTo>
                      <a:pt x="65" y="10"/>
                    </a:lnTo>
                    <a:lnTo>
                      <a:pt x="17" y="95"/>
                    </a:lnTo>
                    <a:lnTo>
                      <a:pt x="0" y="84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33" name="Freeform 1107"/>
              <p:cNvSpPr>
                <a:spLocks/>
              </p:cNvSpPr>
              <p:nvPr/>
            </p:nvSpPr>
            <p:spPr bwMode="auto">
              <a:xfrm>
                <a:off x="7497" y="9147"/>
                <a:ext cx="67" cy="94"/>
              </a:xfrm>
              <a:custGeom>
                <a:avLst/>
                <a:gdLst>
                  <a:gd name="T0" fmla="*/ 50 w 67"/>
                  <a:gd name="T1" fmla="*/ 0 h 94"/>
                  <a:gd name="T2" fmla="*/ 67 w 67"/>
                  <a:gd name="T3" fmla="*/ 11 h 94"/>
                  <a:gd name="T4" fmla="*/ 17 w 67"/>
                  <a:gd name="T5" fmla="*/ 94 h 94"/>
                  <a:gd name="T6" fmla="*/ 0 w 67"/>
                  <a:gd name="T7" fmla="*/ 84 h 94"/>
                  <a:gd name="T8" fmla="*/ 50 w 67"/>
                  <a:gd name="T9" fmla="*/ 0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4"/>
                  <a:gd name="T17" fmla="*/ 67 w 67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4">
                    <a:moveTo>
                      <a:pt x="50" y="0"/>
                    </a:moveTo>
                    <a:lnTo>
                      <a:pt x="67" y="11"/>
                    </a:lnTo>
                    <a:lnTo>
                      <a:pt x="17" y="94"/>
                    </a:lnTo>
                    <a:lnTo>
                      <a:pt x="0" y="8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34" name="Freeform 1108"/>
              <p:cNvSpPr>
                <a:spLocks/>
              </p:cNvSpPr>
              <p:nvPr/>
            </p:nvSpPr>
            <p:spPr bwMode="auto">
              <a:xfrm>
                <a:off x="7446" y="9231"/>
                <a:ext cx="68" cy="94"/>
              </a:xfrm>
              <a:custGeom>
                <a:avLst/>
                <a:gdLst>
                  <a:gd name="T0" fmla="*/ 51 w 68"/>
                  <a:gd name="T1" fmla="*/ 0 h 94"/>
                  <a:gd name="T2" fmla="*/ 68 w 68"/>
                  <a:gd name="T3" fmla="*/ 10 h 94"/>
                  <a:gd name="T4" fmla="*/ 16 w 68"/>
                  <a:gd name="T5" fmla="*/ 94 h 94"/>
                  <a:gd name="T6" fmla="*/ 0 w 68"/>
                  <a:gd name="T7" fmla="*/ 82 h 94"/>
                  <a:gd name="T8" fmla="*/ 51 w 68"/>
                  <a:gd name="T9" fmla="*/ 0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"/>
                  <a:gd name="T16" fmla="*/ 0 h 94"/>
                  <a:gd name="T17" fmla="*/ 68 w 68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" h="94">
                    <a:moveTo>
                      <a:pt x="51" y="0"/>
                    </a:moveTo>
                    <a:lnTo>
                      <a:pt x="68" y="10"/>
                    </a:lnTo>
                    <a:lnTo>
                      <a:pt x="16" y="94"/>
                    </a:lnTo>
                    <a:lnTo>
                      <a:pt x="0" y="82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35" name="Freeform 1109"/>
              <p:cNvSpPr>
                <a:spLocks/>
              </p:cNvSpPr>
              <p:nvPr/>
            </p:nvSpPr>
            <p:spPr bwMode="auto">
              <a:xfrm>
                <a:off x="7393" y="9313"/>
                <a:ext cx="69" cy="92"/>
              </a:xfrm>
              <a:custGeom>
                <a:avLst/>
                <a:gdLst>
                  <a:gd name="T0" fmla="*/ 53 w 69"/>
                  <a:gd name="T1" fmla="*/ 0 h 92"/>
                  <a:gd name="T2" fmla="*/ 69 w 69"/>
                  <a:gd name="T3" fmla="*/ 12 h 92"/>
                  <a:gd name="T4" fmla="*/ 16 w 69"/>
                  <a:gd name="T5" fmla="*/ 92 h 92"/>
                  <a:gd name="T6" fmla="*/ 0 w 69"/>
                  <a:gd name="T7" fmla="*/ 82 h 92"/>
                  <a:gd name="T8" fmla="*/ 53 w 69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92"/>
                  <a:gd name="T17" fmla="*/ 69 w 69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92">
                    <a:moveTo>
                      <a:pt x="53" y="0"/>
                    </a:moveTo>
                    <a:lnTo>
                      <a:pt x="69" y="12"/>
                    </a:lnTo>
                    <a:lnTo>
                      <a:pt x="16" y="92"/>
                    </a:lnTo>
                    <a:lnTo>
                      <a:pt x="0" y="8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36" name="Freeform 1110"/>
              <p:cNvSpPr>
                <a:spLocks/>
              </p:cNvSpPr>
              <p:nvPr/>
            </p:nvSpPr>
            <p:spPr bwMode="auto">
              <a:xfrm>
                <a:off x="7337" y="9395"/>
                <a:ext cx="72" cy="91"/>
              </a:xfrm>
              <a:custGeom>
                <a:avLst/>
                <a:gdLst>
                  <a:gd name="T0" fmla="*/ 56 w 72"/>
                  <a:gd name="T1" fmla="*/ 0 h 91"/>
                  <a:gd name="T2" fmla="*/ 72 w 72"/>
                  <a:gd name="T3" fmla="*/ 10 h 91"/>
                  <a:gd name="T4" fmla="*/ 17 w 72"/>
                  <a:gd name="T5" fmla="*/ 91 h 91"/>
                  <a:gd name="T6" fmla="*/ 0 w 72"/>
                  <a:gd name="T7" fmla="*/ 79 h 91"/>
                  <a:gd name="T8" fmla="*/ 56 w 72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91"/>
                  <a:gd name="T17" fmla="*/ 72 w 72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91">
                    <a:moveTo>
                      <a:pt x="56" y="0"/>
                    </a:moveTo>
                    <a:lnTo>
                      <a:pt x="72" y="10"/>
                    </a:lnTo>
                    <a:lnTo>
                      <a:pt x="17" y="91"/>
                    </a:lnTo>
                    <a:lnTo>
                      <a:pt x="0" y="7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37" name="Freeform 1111"/>
              <p:cNvSpPr>
                <a:spLocks/>
              </p:cNvSpPr>
              <p:nvPr/>
            </p:nvSpPr>
            <p:spPr bwMode="auto">
              <a:xfrm>
                <a:off x="7280" y="9474"/>
                <a:ext cx="74" cy="91"/>
              </a:xfrm>
              <a:custGeom>
                <a:avLst/>
                <a:gdLst>
                  <a:gd name="T0" fmla="*/ 57 w 74"/>
                  <a:gd name="T1" fmla="*/ 0 h 91"/>
                  <a:gd name="T2" fmla="*/ 74 w 74"/>
                  <a:gd name="T3" fmla="*/ 12 h 91"/>
                  <a:gd name="T4" fmla="*/ 16 w 74"/>
                  <a:gd name="T5" fmla="*/ 91 h 91"/>
                  <a:gd name="T6" fmla="*/ 0 w 74"/>
                  <a:gd name="T7" fmla="*/ 78 h 91"/>
                  <a:gd name="T8" fmla="*/ 57 w 74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91"/>
                  <a:gd name="T17" fmla="*/ 74 w 74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91">
                    <a:moveTo>
                      <a:pt x="57" y="0"/>
                    </a:moveTo>
                    <a:lnTo>
                      <a:pt x="74" y="12"/>
                    </a:lnTo>
                    <a:lnTo>
                      <a:pt x="16" y="91"/>
                    </a:lnTo>
                    <a:lnTo>
                      <a:pt x="0" y="78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38" name="Freeform 1112"/>
              <p:cNvSpPr>
                <a:spLocks/>
              </p:cNvSpPr>
              <p:nvPr/>
            </p:nvSpPr>
            <p:spPr bwMode="auto">
              <a:xfrm>
                <a:off x="7221" y="9552"/>
                <a:ext cx="75" cy="89"/>
              </a:xfrm>
              <a:custGeom>
                <a:avLst/>
                <a:gdLst>
                  <a:gd name="T0" fmla="*/ 59 w 75"/>
                  <a:gd name="T1" fmla="*/ 0 h 89"/>
                  <a:gd name="T2" fmla="*/ 75 w 75"/>
                  <a:gd name="T3" fmla="*/ 13 h 89"/>
                  <a:gd name="T4" fmla="*/ 16 w 75"/>
                  <a:gd name="T5" fmla="*/ 89 h 89"/>
                  <a:gd name="T6" fmla="*/ 0 w 75"/>
                  <a:gd name="T7" fmla="*/ 78 h 89"/>
                  <a:gd name="T8" fmla="*/ 59 w 75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89"/>
                  <a:gd name="T17" fmla="*/ 75 w 75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89">
                    <a:moveTo>
                      <a:pt x="59" y="0"/>
                    </a:moveTo>
                    <a:lnTo>
                      <a:pt x="75" y="13"/>
                    </a:lnTo>
                    <a:lnTo>
                      <a:pt x="16" y="89"/>
                    </a:lnTo>
                    <a:lnTo>
                      <a:pt x="0" y="78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39" name="Freeform 1113"/>
              <p:cNvSpPr>
                <a:spLocks/>
              </p:cNvSpPr>
              <p:nvPr/>
            </p:nvSpPr>
            <p:spPr bwMode="auto">
              <a:xfrm>
                <a:off x="7161" y="9630"/>
                <a:ext cx="76" cy="87"/>
              </a:xfrm>
              <a:custGeom>
                <a:avLst/>
                <a:gdLst>
                  <a:gd name="T0" fmla="*/ 60 w 76"/>
                  <a:gd name="T1" fmla="*/ 0 h 87"/>
                  <a:gd name="T2" fmla="*/ 76 w 76"/>
                  <a:gd name="T3" fmla="*/ 11 h 87"/>
                  <a:gd name="T4" fmla="*/ 14 w 76"/>
                  <a:gd name="T5" fmla="*/ 87 h 87"/>
                  <a:gd name="T6" fmla="*/ 0 w 76"/>
                  <a:gd name="T7" fmla="*/ 75 h 87"/>
                  <a:gd name="T8" fmla="*/ 60 w 76"/>
                  <a:gd name="T9" fmla="*/ 0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"/>
                  <a:gd name="T16" fmla="*/ 0 h 87"/>
                  <a:gd name="T17" fmla="*/ 76 w 76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" h="87">
                    <a:moveTo>
                      <a:pt x="60" y="0"/>
                    </a:moveTo>
                    <a:lnTo>
                      <a:pt x="76" y="11"/>
                    </a:lnTo>
                    <a:lnTo>
                      <a:pt x="14" y="87"/>
                    </a:lnTo>
                    <a:lnTo>
                      <a:pt x="0" y="75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40" name="Freeform 1114"/>
              <p:cNvSpPr>
                <a:spLocks/>
              </p:cNvSpPr>
              <p:nvPr/>
            </p:nvSpPr>
            <p:spPr bwMode="auto">
              <a:xfrm>
                <a:off x="7098" y="9705"/>
                <a:ext cx="77" cy="87"/>
              </a:xfrm>
              <a:custGeom>
                <a:avLst/>
                <a:gdLst>
                  <a:gd name="T0" fmla="*/ 63 w 77"/>
                  <a:gd name="T1" fmla="*/ 0 h 87"/>
                  <a:gd name="T2" fmla="*/ 77 w 77"/>
                  <a:gd name="T3" fmla="*/ 12 h 87"/>
                  <a:gd name="T4" fmla="*/ 15 w 77"/>
                  <a:gd name="T5" fmla="*/ 87 h 87"/>
                  <a:gd name="T6" fmla="*/ 0 w 77"/>
                  <a:gd name="T7" fmla="*/ 73 h 87"/>
                  <a:gd name="T8" fmla="*/ 63 w 77"/>
                  <a:gd name="T9" fmla="*/ 0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87"/>
                  <a:gd name="T17" fmla="*/ 77 w 77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87">
                    <a:moveTo>
                      <a:pt x="63" y="0"/>
                    </a:moveTo>
                    <a:lnTo>
                      <a:pt x="77" y="12"/>
                    </a:lnTo>
                    <a:lnTo>
                      <a:pt x="15" y="87"/>
                    </a:lnTo>
                    <a:lnTo>
                      <a:pt x="0" y="7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41" name="Freeform 1115"/>
              <p:cNvSpPr>
                <a:spLocks/>
              </p:cNvSpPr>
              <p:nvPr/>
            </p:nvSpPr>
            <p:spPr bwMode="auto">
              <a:xfrm>
                <a:off x="7034" y="9778"/>
                <a:ext cx="79" cy="86"/>
              </a:xfrm>
              <a:custGeom>
                <a:avLst/>
                <a:gdLst>
                  <a:gd name="T0" fmla="*/ 64 w 79"/>
                  <a:gd name="T1" fmla="*/ 0 h 86"/>
                  <a:gd name="T2" fmla="*/ 79 w 79"/>
                  <a:gd name="T3" fmla="*/ 14 h 86"/>
                  <a:gd name="T4" fmla="*/ 15 w 79"/>
                  <a:gd name="T5" fmla="*/ 86 h 86"/>
                  <a:gd name="T6" fmla="*/ 0 w 79"/>
                  <a:gd name="T7" fmla="*/ 73 h 86"/>
                  <a:gd name="T8" fmla="*/ 64 w 79"/>
                  <a:gd name="T9" fmla="*/ 0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86"/>
                  <a:gd name="T17" fmla="*/ 79 w 7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86">
                    <a:moveTo>
                      <a:pt x="64" y="0"/>
                    </a:moveTo>
                    <a:lnTo>
                      <a:pt x="79" y="14"/>
                    </a:lnTo>
                    <a:lnTo>
                      <a:pt x="15" y="86"/>
                    </a:lnTo>
                    <a:lnTo>
                      <a:pt x="0" y="73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42" name="Freeform 1116"/>
              <p:cNvSpPr>
                <a:spLocks/>
              </p:cNvSpPr>
              <p:nvPr/>
            </p:nvSpPr>
            <p:spPr bwMode="auto">
              <a:xfrm>
                <a:off x="6968" y="9851"/>
                <a:ext cx="81" cy="84"/>
              </a:xfrm>
              <a:custGeom>
                <a:avLst/>
                <a:gdLst>
                  <a:gd name="T0" fmla="*/ 66 w 81"/>
                  <a:gd name="T1" fmla="*/ 0 h 84"/>
                  <a:gd name="T2" fmla="*/ 81 w 81"/>
                  <a:gd name="T3" fmla="*/ 13 h 84"/>
                  <a:gd name="T4" fmla="*/ 14 w 81"/>
                  <a:gd name="T5" fmla="*/ 84 h 84"/>
                  <a:gd name="T6" fmla="*/ 0 w 81"/>
                  <a:gd name="T7" fmla="*/ 71 h 84"/>
                  <a:gd name="T8" fmla="*/ 66 w 81"/>
                  <a:gd name="T9" fmla="*/ 0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84"/>
                  <a:gd name="T17" fmla="*/ 81 w 81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84">
                    <a:moveTo>
                      <a:pt x="66" y="0"/>
                    </a:moveTo>
                    <a:lnTo>
                      <a:pt x="81" y="13"/>
                    </a:lnTo>
                    <a:lnTo>
                      <a:pt x="14" y="84"/>
                    </a:lnTo>
                    <a:lnTo>
                      <a:pt x="0" y="71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43" name="Freeform 1117"/>
              <p:cNvSpPr>
                <a:spLocks/>
              </p:cNvSpPr>
              <p:nvPr/>
            </p:nvSpPr>
            <p:spPr bwMode="auto">
              <a:xfrm>
                <a:off x="6900" y="9922"/>
                <a:ext cx="82" cy="83"/>
              </a:xfrm>
              <a:custGeom>
                <a:avLst/>
                <a:gdLst>
                  <a:gd name="T0" fmla="*/ 68 w 82"/>
                  <a:gd name="T1" fmla="*/ 0 h 83"/>
                  <a:gd name="T2" fmla="*/ 82 w 82"/>
                  <a:gd name="T3" fmla="*/ 13 h 83"/>
                  <a:gd name="T4" fmla="*/ 15 w 82"/>
                  <a:gd name="T5" fmla="*/ 83 h 83"/>
                  <a:gd name="T6" fmla="*/ 0 w 82"/>
                  <a:gd name="T7" fmla="*/ 69 h 83"/>
                  <a:gd name="T8" fmla="*/ 68 w 82"/>
                  <a:gd name="T9" fmla="*/ 0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83"/>
                  <a:gd name="T17" fmla="*/ 82 w 82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83">
                    <a:moveTo>
                      <a:pt x="68" y="0"/>
                    </a:moveTo>
                    <a:lnTo>
                      <a:pt x="82" y="13"/>
                    </a:lnTo>
                    <a:lnTo>
                      <a:pt x="15" y="83"/>
                    </a:lnTo>
                    <a:lnTo>
                      <a:pt x="0" y="69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44" name="Freeform 1118"/>
              <p:cNvSpPr>
                <a:spLocks/>
              </p:cNvSpPr>
              <p:nvPr/>
            </p:nvSpPr>
            <p:spPr bwMode="auto">
              <a:xfrm>
                <a:off x="6831" y="9991"/>
                <a:ext cx="84" cy="82"/>
              </a:xfrm>
              <a:custGeom>
                <a:avLst/>
                <a:gdLst>
                  <a:gd name="T0" fmla="*/ 69 w 84"/>
                  <a:gd name="T1" fmla="*/ 0 h 82"/>
                  <a:gd name="T2" fmla="*/ 84 w 84"/>
                  <a:gd name="T3" fmla="*/ 14 h 82"/>
                  <a:gd name="T4" fmla="*/ 13 w 84"/>
                  <a:gd name="T5" fmla="*/ 82 h 82"/>
                  <a:gd name="T6" fmla="*/ 0 w 84"/>
                  <a:gd name="T7" fmla="*/ 68 h 82"/>
                  <a:gd name="T8" fmla="*/ 69 w 84"/>
                  <a:gd name="T9" fmla="*/ 0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82"/>
                  <a:gd name="T17" fmla="*/ 84 w 84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82">
                    <a:moveTo>
                      <a:pt x="69" y="0"/>
                    </a:moveTo>
                    <a:lnTo>
                      <a:pt x="84" y="14"/>
                    </a:lnTo>
                    <a:lnTo>
                      <a:pt x="13" y="82"/>
                    </a:lnTo>
                    <a:lnTo>
                      <a:pt x="0" y="68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45" name="Freeform 1119"/>
              <p:cNvSpPr>
                <a:spLocks/>
              </p:cNvSpPr>
              <p:nvPr/>
            </p:nvSpPr>
            <p:spPr bwMode="auto">
              <a:xfrm>
                <a:off x="6761" y="10059"/>
                <a:ext cx="83" cy="80"/>
              </a:xfrm>
              <a:custGeom>
                <a:avLst/>
                <a:gdLst>
                  <a:gd name="T0" fmla="*/ 70 w 83"/>
                  <a:gd name="T1" fmla="*/ 0 h 80"/>
                  <a:gd name="T2" fmla="*/ 83 w 83"/>
                  <a:gd name="T3" fmla="*/ 14 h 80"/>
                  <a:gd name="T4" fmla="*/ 13 w 83"/>
                  <a:gd name="T5" fmla="*/ 80 h 80"/>
                  <a:gd name="T6" fmla="*/ 0 w 83"/>
                  <a:gd name="T7" fmla="*/ 66 h 80"/>
                  <a:gd name="T8" fmla="*/ 70 w 83"/>
                  <a:gd name="T9" fmla="*/ 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80"/>
                  <a:gd name="T17" fmla="*/ 83 w 83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80">
                    <a:moveTo>
                      <a:pt x="70" y="0"/>
                    </a:moveTo>
                    <a:lnTo>
                      <a:pt x="83" y="14"/>
                    </a:lnTo>
                    <a:lnTo>
                      <a:pt x="13" y="80"/>
                    </a:lnTo>
                    <a:lnTo>
                      <a:pt x="0" y="66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46" name="Freeform 1120"/>
              <p:cNvSpPr>
                <a:spLocks/>
              </p:cNvSpPr>
              <p:nvPr/>
            </p:nvSpPr>
            <p:spPr bwMode="auto">
              <a:xfrm>
                <a:off x="6689" y="10125"/>
                <a:ext cx="85" cy="79"/>
              </a:xfrm>
              <a:custGeom>
                <a:avLst/>
                <a:gdLst>
                  <a:gd name="T0" fmla="*/ 72 w 85"/>
                  <a:gd name="T1" fmla="*/ 0 h 79"/>
                  <a:gd name="T2" fmla="*/ 85 w 85"/>
                  <a:gd name="T3" fmla="*/ 14 h 79"/>
                  <a:gd name="T4" fmla="*/ 13 w 85"/>
                  <a:gd name="T5" fmla="*/ 79 h 79"/>
                  <a:gd name="T6" fmla="*/ 0 w 85"/>
                  <a:gd name="T7" fmla="*/ 63 h 79"/>
                  <a:gd name="T8" fmla="*/ 72 w 85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79"/>
                  <a:gd name="T17" fmla="*/ 85 w 85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79">
                    <a:moveTo>
                      <a:pt x="72" y="0"/>
                    </a:moveTo>
                    <a:lnTo>
                      <a:pt x="85" y="14"/>
                    </a:lnTo>
                    <a:lnTo>
                      <a:pt x="13" y="79"/>
                    </a:lnTo>
                    <a:lnTo>
                      <a:pt x="0" y="6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47" name="Freeform 1121"/>
              <p:cNvSpPr>
                <a:spLocks/>
              </p:cNvSpPr>
              <p:nvPr/>
            </p:nvSpPr>
            <p:spPr bwMode="auto">
              <a:xfrm>
                <a:off x="6614" y="10188"/>
                <a:ext cx="88" cy="78"/>
              </a:xfrm>
              <a:custGeom>
                <a:avLst/>
                <a:gdLst>
                  <a:gd name="T0" fmla="*/ 75 w 88"/>
                  <a:gd name="T1" fmla="*/ 0 h 78"/>
                  <a:gd name="T2" fmla="*/ 88 w 88"/>
                  <a:gd name="T3" fmla="*/ 16 h 78"/>
                  <a:gd name="T4" fmla="*/ 13 w 88"/>
                  <a:gd name="T5" fmla="*/ 78 h 78"/>
                  <a:gd name="T6" fmla="*/ 0 w 88"/>
                  <a:gd name="T7" fmla="*/ 62 h 78"/>
                  <a:gd name="T8" fmla="*/ 75 w 88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8"/>
                  <a:gd name="T17" fmla="*/ 88 w 88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8">
                    <a:moveTo>
                      <a:pt x="75" y="0"/>
                    </a:moveTo>
                    <a:lnTo>
                      <a:pt x="88" y="16"/>
                    </a:lnTo>
                    <a:lnTo>
                      <a:pt x="13" y="78"/>
                    </a:lnTo>
                    <a:lnTo>
                      <a:pt x="0" y="62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48" name="Freeform 1122"/>
              <p:cNvSpPr>
                <a:spLocks/>
              </p:cNvSpPr>
              <p:nvPr/>
            </p:nvSpPr>
            <p:spPr bwMode="auto">
              <a:xfrm>
                <a:off x="6539" y="10250"/>
                <a:ext cx="88" cy="78"/>
              </a:xfrm>
              <a:custGeom>
                <a:avLst/>
                <a:gdLst>
                  <a:gd name="T0" fmla="*/ 75 w 88"/>
                  <a:gd name="T1" fmla="*/ 0 h 78"/>
                  <a:gd name="T2" fmla="*/ 88 w 88"/>
                  <a:gd name="T3" fmla="*/ 16 h 78"/>
                  <a:gd name="T4" fmla="*/ 11 w 88"/>
                  <a:gd name="T5" fmla="*/ 78 h 78"/>
                  <a:gd name="T6" fmla="*/ 0 w 88"/>
                  <a:gd name="T7" fmla="*/ 62 h 78"/>
                  <a:gd name="T8" fmla="*/ 75 w 88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8"/>
                  <a:gd name="T17" fmla="*/ 88 w 88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8">
                    <a:moveTo>
                      <a:pt x="75" y="0"/>
                    </a:moveTo>
                    <a:lnTo>
                      <a:pt x="88" y="16"/>
                    </a:lnTo>
                    <a:lnTo>
                      <a:pt x="11" y="78"/>
                    </a:lnTo>
                    <a:lnTo>
                      <a:pt x="0" y="62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49" name="Freeform 1123"/>
              <p:cNvSpPr>
                <a:spLocks/>
              </p:cNvSpPr>
              <p:nvPr/>
            </p:nvSpPr>
            <p:spPr bwMode="auto">
              <a:xfrm>
                <a:off x="6461" y="10312"/>
                <a:ext cx="89" cy="75"/>
              </a:xfrm>
              <a:custGeom>
                <a:avLst/>
                <a:gdLst>
                  <a:gd name="T0" fmla="*/ 78 w 89"/>
                  <a:gd name="T1" fmla="*/ 0 h 75"/>
                  <a:gd name="T2" fmla="*/ 89 w 89"/>
                  <a:gd name="T3" fmla="*/ 16 h 75"/>
                  <a:gd name="T4" fmla="*/ 13 w 89"/>
                  <a:gd name="T5" fmla="*/ 75 h 75"/>
                  <a:gd name="T6" fmla="*/ 0 w 89"/>
                  <a:gd name="T7" fmla="*/ 59 h 75"/>
                  <a:gd name="T8" fmla="*/ 78 w 89"/>
                  <a:gd name="T9" fmla="*/ 0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75"/>
                  <a:gd name="T17" fmla="*/ 89 w 8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75">
                    <a:moveTo>
                      <a:pt x="78" y="0"/>
                    </a:moveTo>
                    <a:lnTo>
                      <a:pt x="89" y="16"/>
                    </a:lnTo>
                    <a:lnTo>
                      <a:pt x="13" y="75"/>
                    </a:lnTo>
                    <a:lnTo>
                      <a:pt x="0" y="59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50" name="Freeform 1124"/>
              <p:cNvSpPr>
                <a:spLocks/>
              </p:cNvSpPr>
              <p:nvPr/>
            </p:nvSpPr>
            <p:spPr bwMode="auto">
              <a:xfrm>
                <a:off x="6383" y="10371"/>
                <a:ext cx="91" cy="73"/>
              </a:xfrm>
              <a:custGeom>
                <a:avLst/>
                <a:gdLst>
                  <a:gd name="T0" fmla="*/ 78 w 91"/>
                  <a:gd name="T1" fmla="*/ 0 h 73"/>
                  <a:gd name="T2" fmla="*/ 91 w 91"/>
                  <a:gd name="T3" fmla="*/ 16 h 73"/>
                  <a:gd name="T4" fmla="*/ 12 w 91"/>
                  <a:gd name="T5" fmla="*/ 73 h 73"/>
                  <a:gd name="T6" fmla="*/ 0 w 91"/>
                  <a:gd name="T7" fmla="*/ 56 h 73"/>
                  <a:gd name="T8" fmla="*/ 78 w 91"/>
                  <a:gd name="T9" fmla="*/ 0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3"/>
                  <a:gd name="T17" fmla="*/ 91 w 91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3">
                    <a:moveTo>
                      <a:pt x="78" y="0"/>
                    </a:moveTo>
                    <a:lnTo>
                      <a:pt x="91" y="16"/>
                    </a:lnTo>
                    <a:lnTo>
                      <a:pt x="12" y="73"/>
                    </a:lnTo>
                    <a:lnTo>
                      <a:pt x="0" y="56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51" name="Freeform 1125"/>
              <p:cNvSpPr>
                <a:spLocks/>
              </p:cNvSpPr>
              <p:nvPr/>
            </p:nvSpPr>
            <p:spPr bwMode="auto">
              <a:xfrm>
                <a:off x="6304" y="10427"/>
                <a:ext cx="91" cy="72"/>
              </a:xfrm>
              <a:custGeom>
                <a:avLst/>
                <a:gdLst>
                  <a:gd name="T0" fmla="*/ 79 w 91"/>
                  <a:gd name="T1" fmla="*/ 0 h 72"/>
                  <a:gd name="T2" fmla="*/ 91 w 91"/>
                  <a:gd name="T3" fmla="*/ 17 h 72"/>
                  <a:gd name="T4" fmla="*/ 12 w 91"/>
                  <a:gd name="T5" fmla="*/ 72 h 72"/>
                  <a:gd name="T6" fmla="*/ 0 w 91"/>
                  <a:gd name="T7" fmla="*/ 56 h 72"/>
                  <a:gd name="T8" fmla="*/ 79 w 91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2"/>
                  <a:gd name="T17" fmla="*/ 91 w 9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2">
                    <a:moveTo>
                      <a:pt x="79" y="0"/>
                    </a:moveTo>
                    <a:lnTo>
                      <a:pt x="91" y="17"/>
                    </a:lnTo>
                    <a:lnTo>
                      <a:pt x="12" y="72"/>
                    </a:lnTo>
                    <a:lnTo>
                      <a:pt x="0" y="56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52" name="Freeform 1126"/>
              <p:cNvSpPr>
                <a:spLocks/>
              </p:cNvSpPr>
              <p:nvPr/>
            </p:nvSpPr>
            <p:spPr bwMode="auto">
              <a:xfrm>
                <a:off x="6222" y="10483"/>
                <a:ext cx="94" cy="69"/>
              </a:xfrm>
              <a:custGeom>
                <a:avLst/>
                <a:gdLst>
                  <a:gd name="T0" fmla="*/ 82 w 94"/>
                  <a:gd name="T1" fmla="*/ 0 h 69"/>
                  <a:gd name="T2" fmla="*/ 94 w 94"/>
                  <a:gd name="T3" fmla="*/ 16 h 69"/>
                  <a:gd name="T4" fmla="*/ 11 w 94"/>
                  <a:gd name="T5" fmla="*/ 69 h 69"/>
                  <a:gd name="T6" fmla="*/ 0 w 94"/>
                  <a:gd name="T7" fmla="*/ 54 h 69"/>
                  <a:gd name="T8" fmla="*/ 82 w 94"/>
                  <a:gd name="T9" fmla="*/ 0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69"/>
                  <a:gd name="T17" fmla="*/ 94 w 94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69">
                    <a:moveTo>
                      <a:pt x="82" y="0"/>
                    </a:moveTo>
                    <a:lnTo>
                      <a:pt x="94" y="16"/>
                    </a:lnTo>
                    <a:lnTo>
                      <a:pt x="11" y="69"/>
                    </a:lnTo>
                    <a:lnTo>
                      <a:pt x="0" y="5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53" name="Freeform 1127"/>
              <p:cNvSpPr>
                <a:spLocks/>
              </p:cNvSpPr>
              <p:nvPr/>
            </p:nvSpPr>
            <p:spPr bwMode="auto">
              <a:xfrm>
                <a:off x="6140" y="10537"/>
                <a:ext cx="93" cy="67"/>
              </a:xfrm>
              <a:custGeom>
                <a:avLst/>
                <a:gdLst>
                  <a:gd name="T0" fmla="*/ 82 w 93"/>
                  <a:gd name="T1" fmla="*/ 0 h 67"/>
                  <a:gd name="T2" fmla="*/ 93 w 93"/>
                  <a:gd name="T3" fmla="*/ 15 h 67"/>
                  <a:gd name="T4" fmla="*/ 10 w 93"/>
                  <a:gd name="T5" fmla="*/ 67 h 67"/>
                  <a:gd name="T6" fmla="*/ 0 w 93"/>
                  <a:gd name="T7" fmla="*/ 50 h 67"/>
                  <a:gd name="T8" fmla="*/ 82 w 93"/>
                  <a:gd name="T9" fmla="*/ 0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67"/>
                  <a:gd name="T17" fmla="*/ 93 w 93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67">
                    <a:moveTo>
                      <a:pt x="82" y="0"/>
                    </a:moveTo>
                    <a:lnTo>
                      <a:pt x="93" y="15"/>
                    </a:lnTo>
                    <a:lnTo>
                      <a:pt x="10" y="67"/>
                    </a:lnTo>
                    <a:lnTo>
                      <a:pt x="0" y="50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54" name="Freeform 1128"/>
              <p:cNvSpPr>
                <a:spLocks/>
              </p:cNvSpPr>
              <p:nvPr/>
            </p:nvSpPr>
            <p:spPr bwMode="auto">
              <a:xfrm>
                <a:off x="6056" y="10587"/>
                <a:ext cx="94" cy="68"/>
              </a:xfrm>
              <a:custGeom>
                <a:avLst/>
                <a:gdLst>
                  <a:gd name="T0" fmla="*/ 84 w 94"/>
                  <a:gd name="T1" fmla="*/ 0 h 68"/>
                  <a:gd name="T2" fmla="*/ 94 w 94"/>
                  <a:gd name="T3" fmla="*/ 17 h 68"/>
                  <a:gd name="T4" fmla="*/ 10 w 94"/>
                  <a:gd name="T5" fmla="*/ 68 h 68"/>
                  <a:gd name="T6" fmla="*/ 0 w 94"/>
                  <a:gd name="T7" fmla="*/ 50 h 68"/>
                  <a:gd name="T8" fmla="*/ 84 w 94"/>
                  <a:gd name="T9" fmla="*/ 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68"/>
                  <a:gd name="T17" fmla="*/ 94 w 94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68">
                    <a:moveTo>
                      <a:pt x="84" y="0"/>
                    </a:moveTo>
                    <a:lnTo>
                      <a:pt x="94" y="17"/>
                    </a:lnTo>
                    <a:lnTo>
                      <a:pt x="10" y="68"/>
                    </a:lnTo>
                    <a:lnTo>
                      <a:pt x="0" y="50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55" name="Freeform 1129"/>
              <p:cNvSpPr>
                <a:spLocks/>
              </p:cNvSpPr>
              <p:nvPr/>
            </p:nvSpPr>
            <p:spPr bwMode="auto">
              <a:xfrm>
                <a:off x="5971" y="10637"/>
                <a:ext cx="95" cy="65"/>
              </a:xfrm>
              <a:custGeom>
                <a:avLst/>
                <a:gdLst>
                  <a:gd name="T0" fmla="*/ 85 w 95"/>
                  <a:gd name="T1" fmla="*/ 0 h 65"/>
                  <a:gd name="T2" fmla="*/ 95 w 95"/>
                  <a:gd name="T3" fmla="*/ 18 h 65"/>
                  <a:gd name="T4" fmla="*/ 10 w 95"/>
                  <a:gd name="T5" fmla="*/ 65 h 65"/>
                  <a:gd name="T6" fmla="*/ 0 w 95"/>
                  <a:gd name="T7" fmla="*/ 48 h 65"/>
                  <a:gd name="T8" fmla="*/ 85 w 95"/>
                  <a:gd name="T9" fmla="*/ 0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65"/>
                  <a:gd name="T17" fmla="*/ 95 w 95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65">
                    <a:moveTo>
                      <a:pt x="85" y="0"/>
                    </a:moveTo>
                    <a:lnTo>
                      <a:pt x="95" y="18"/>
                    </a:lnTo>
                    <a:lnTo>
                      <a:pt x="10" y="65"/>
                    </a:lnTo>
                    <a:lnTo>
                      <a:pt x="0" y="48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56" name="Freeform 1130"/>
              <p:cNvSpPr>
                <a:spLocks/>
              </p:cNvSpPr>
              <p:nvPr/>
            </p:nvSpPr>
            <p:spPr bwMode="auto">
              <a:xfrm>
                <a:off x="5885" y="10685"/>
                <a:ext cx="96" cy="63"/>
              </a:xfrm>
              <a:custGeom>
                <a:avLst/>
                <a:gdLst>
                  <a:gd name="T0" fmla="*/ 86 w 96"/>
                  <a:gd name="T1" fmla="*/ 0 h 63"/>
                  <a:gd name="T2" fmla="*/ 96 w 96"/>
                  <a:gd name="T3" fmla="*/ 17 h 63"/>
                  <a:gd name="T4" fmla="*/ 9 w 96"/>
                  <a:gd name="T5" fmla="*/ 63 h 63"/>
                  <a:gd name="T6" fmla="*/ 0 w 96"/>
                  <a:gd name="T7" fmla="*/ 44 h 63"/>
                  <a:gd name="T8" fmla="*/ 86 w 96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63"/>
                  <a:gd name="T17" fmla="*/ 96 w 96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63">
                    <a:moveTo>
                      <a:pt x="86" y="0"/>
                    </a:moveTo>
                    <a:lnTo>
                      <a:pt x="96" y="17"/>
                    </a:lnTo>
                    <a:lnTo>
                      <a:pt x="9" y="63"/>
                    </a:lnTo>
                    <a:lnTo>
                      <a:pt x="0" y="4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57" name="Freeform 1131"/>
              <p:cNvSpPr>
                <a:spLocks/>
              </p:cNvSpPr>
              <p:nvPr/>
            </p:nvSpPr>
            <p:spPr bwMode="auto">
              <a:xfrm>
                <a:off x="5797" y="10729"/>
                <a:ext cx="97" cy="62"/>
              </a:xfrm>
              <a:custGeom>
                <a:avLst/>
                <a:gdLst>
                  <a:gd name="T0" fmla="*/ 88 w 97"/>
                  <a:gd name="T1" fmla="*/ 0 h 62"/>
                  <a:gd name="T2" fmla="*/ 97 w 97"/>
                  <a:gd name="T3" fmla="*/ 19 h 62"/>
                  <a:gd name="T4" fmla="*/ 9 w 97"/>
                  <a:gd name="T5" fmla="*/ 62 h 62"/>
                  <a:gd name="T6" fmla="*/ 0 w 97"/>
                  <a:gd name="T7" fmla="*/ 45 h 62"/>
                  <a:gd name="T8" fmla="*/ 88 w 97"/>
                  <a:gd name="T9" fmla="*/ 0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62"/>
                  <a:gd name="T17" fmla="*/ 97 w 97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62">
                    <a:moveTo>
                      <a:pt x="88" y="0"/>
                    </a:moveTo>
                    <a:lnTo>
                      <a:pt x="97" y="19"/>
                    </a:lnTo>
                    <a:lnTo>
                      <a:pt x="9" y="62"/>
                    </a:lnTo>
                    <a:lnTo>
                      <a:pt x="0" y="45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58" name="Freeform 1132"/>
              <p:cNvSpPr>
                <a:spLocks/>
              </p:cNvSpPr>
              <p:nvPr/>
            </p:nvSpPr>
            <p:spPr bwMode="auto">
              <a:xfrm>
                <a:off x="5709" y="10774"/>
                <a:ext cx="97" cy="59"/>
              </a:xfrm>
              <a:custGeom>
                <a:avLst/>
                <a:gdLst>
                  <a:gd name="T0" fmla="*/ 88 w 97"/>
                  <a:gd name="T1" fmla="*/ 0 h 59"/>
                  <a:gd name="T2" fmla="*/ 97 w 97"/>
                  <a:gd name="T3" fmla="*/ 17 h 59"/>
                  <a:gd name="T4" fmla="*/ 9 w 97"/>
                  <a:gd name="T5" fmla="*/ 59 h 59"/>
                  <a:gd name="T6" fmla="*/ 0 w 97"/>
                  <a:gd name="T7" fmla="*/ 40 h 59"/>
                  <a:gd name="T8" fmla="*/ 88 w 97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59"/>
                  <a:gd name="T17" fmla="*/ 97 w 97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59">
                    <a:moveTo>
                      <a:pt x="88" y="0"/>
                    </a:moveTo>
                    <a:lnTo>
                      <a:pt x="97" y="17"/>
                    </a:lnTo>
                    <a:lnTo>
                      <a:pt x="9" y="59"/>
                    </a:lnTo>
                    <a:lnTo>
                      <a:pt x="0" y="4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59" name="Freeform 1133"/>
              <p:cNvSpPr>
                <a:spLocks/>
              </p:cNvSpPr>
              <p:nvPr/>
            </p:nvSpPr>
            <p:spPr bwMode="auto">
              <a:xfrm>
                <a:off x="5618" y="10814"/>
                <a:ext cx="100" cy="58"/>
              </a:xfrm>
              <a:custGeom>
                <a:avLst/>
                <a:gdLst>
                  <a:gd name="T0" fmla="*/ 91 w 100"/>
                  <a:gd name="T1" fmla="*/ 0 h 58"/>
                  <a:gd name="T2" fmla="*/ 100 w 100"/>
                  <a:gd name="T3" fmla="*/ 19 h 58"/>
                  <a:gd name="T4" fmla="*/ 9 w 100"/>
                  <a:gd name="T5" fmla="*/ 58 h 58"/>
                  <a:gd name="T6" fmla="*/ 0 w 100"/>
                  <a:gd name="T7" fmla="*/ 41 h 58"/>
                  <a:gd name="T8" fmla="*/ 91 w 10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58"/>
                  <a:gd name="T17" fmla="*/ 100 w 100"/>
                  <a:gd name="T18" fmla="*/ 58 h 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58">
                    <a:moveTo>
                      <a:pt x="91" y="0"/>
                    </a:moveTo>
                    <a:lnTo>
                      <a:pt x="100" y="19"/>
                    </a:lnTo>
                    <a:lnTo>
                      <a:pt x="9" y="58"/>
                    </a:lnTo>
                    <a:lnTo>
                      <a:pt x="0" y="41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60" name="Freeform 1134"/>
              <p:cNvSpPr>
                <a:spLocks/>
              </p:cNvSpPr>
              <p:nvPr/>
            </p:nvSpPr>
            <p:spPr bwMode="auto">
              <a:xfrm>
                <a:off x="5528" y="10855"/>
                <a:ext cx="99" cy="54"/>
              </a:xfrm>
              <a:custGeom>
                <a:avLst/>
                <a:gdLst>
                  <a:gd name="T0" fmla="*/ 90 w 99"/>
                  <a:gd name="T1" fmla="*/ 0 h 54"/>
                  <a:gd name="T2" fmla="*/ 99 w 99"/>
                  <a:gd name="T3" fmla="*/ 17 h 54"/>
                  <a:gd name="T4" fmla="*/ 7 w 99"/>
                  <a:gd name="T5" fmla="*/ 54 h 54"/>
                  <a:gd name="T6" fmla="*/ 0 w 99"/>
                  <a:gd name="T7" fmla="*/ 36 h 54"/>
                  <a:gd name="T8" fmla="*/ 90 w 99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0" y="0"/>
                    </a:moveTo>
                    <a:lnTo>
                      <a:pt x="99" y="17"/>
                    </a:lnTo>
                    <a:lnTo>
                      <a:pt x="7" y="54"/>
                    </a:lnTo>
                    <a:lnTo>
                      <a:pt x="0" y="3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61" name="Freeform 1135"/>
              <p:cNvSpPr>
                <a:spLocks/>
              </p:cNvSpPr>
              <p:nvPr/>
            </p:nvSpPr>
            <p:spPr bwMode="auto">
              <a:xfrm>
                <a:off x="5436" y="10891"/>
                <a:ext cx="99" cy="54"/>
              </a:xfrm>
              <a:custGeom>
                <a:avLst/>
                <a:gdLst>
                  <a:gd name="T0" fmla="*/ 92 w 99"/>
                  <a:gd name="T1" fmla="*/ 0 h 54"/>
                  <a:gd name="T2" fmla="*/ 99 w 99"/>
                  <a:gd name="T3" fmla="*/ 18 h 54"/>
                  <a:gd name="T4" fmla="*/ 7 w 99"/>
                  <a:gd name="T5" fmla="*/ 54 h 54"/>
                  <a:gd name="T6" fmla="*/ 0 w 99"/>
                  <a:gd name="T7" fmla="*/ 36 h 54"/>
                  <a:gd name="T8" fmla="*/ 92 w 99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2" y="0"/>
                    </a:moveTo>
                    <a:lnTo>
                      <a:pt x="99" y="18"/>
                    </a:lnTo>
                    <a:lnTo>
                      <a:pt x="7" y="54"/>
                    </a:lnTo>
                    <a:lnTo>
                      <a:pt x="0" y="36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62" name="Freeform 1136"/>
              <p:cNvSpPr>
                <a:spLocks/>
              </p:cNvSpPr>
              <p:nvPr/>
            </p:nvSpPr>
            <p:spPr bwMode="auto">
              <a:xfrm>
                <a:off x="5343" y="10927"/>
                <a:ext cx="100" cy="51"/>
              </a:xfrm>
              <a:custGeom>
                <a:avLst/>
                <a:gdLst>
                  <a:gd name="T0" fmla="*/ 93 w 100"/>
                  <a:gd name="T1" fmla="*/ 0 h 51"/>
                  <a:gd name="T2" fmla="*/ 100 w 100"/>
                  <a:gd name="T3" fmla="*/ 18 h 51"/>
                  <a:gd name="T4" fmla="*/ 6 w 100"/>
                  <a:gd name="T5" fmla="*/ 51 h 51"/>
                  <a:gd name="T6" fmla="*/ 0 w 100"/>
                  <a:gd name="T7" fmla="*/ 31 h 51"/>
                  <a:gd name="T8" fmla="*/ 93 w 100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51"/>
                  <a:gd name="T17" fmla="*/ 100 w 100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51">
                    <a:moveTo>
                      <a:pt x="93" y="0"/>
                    </a:moveTo>
                    <a:lnTo>
                      <a:pt x="100" y="18"/>
                    </a:lnTo>
                    <a:lnTo>
                      <a:pt x="6" y="51"/>
                    </a:lnTo>
                    <a:lnTo>
                      <a:pt x="0" y="31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63" name="Freeform 1137"/>
              <p:cNvSpPr>
                <a:spLocks/>
              </p:cNvSpPr>
              <p:nvPr/>
            </p:nvSpPr>
            <p:spPr bwMode="auto">
              <a:xfrm>
                <a:off x="5248" y="10958"/>
                <a:ext cx="101" cy="51"/>
              </a:xfrm>
              <a:custGeom>
                <a:avLst/>
                <a:gdLst>
                  <a:gd name="T0" fmla="*/ 95 w 101"/>
                  <a:gd name="T1" fmla="*/ 0 h 51"/>
                  <a:gd name="T2" fmla="*/ 101 w 101"/>
                  <a:gd name="T3" fmla="*/ 20 h 51"/>
                  <a:gd name="T4" fmla="*/ 6 w 101"/>
                  <a:gd name="T5" fmla="*/ 51 h 51"/>
                  <a:gd name="T6" fmla="*/ 0 w 101"/>
                  <a:gd name="T7" fmla="*/ 32 h 51"/>
                  <a:gd name="T8" fmla="*/ 95 w 101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51"/>
                  <a:gd name="T17" fmla="*/ 101 w 10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51">
                    <a:moveTo>
                      <a:pt x="95" y="0"/>
                    </a:moveTo>
                    <a:lnTo>
                      <a:pt x="101" y="20"/>
                    </a:lnTo>
                    <a:lnTo>
                      <a:pt x="6" y="51"/>
                    </a:lnTo>
                    <a:lnTo>
                      <a:pt x="0" y="32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64" name="Freeform 1138"/>
              <p:cNvSpPr>
                <a:spLocks/>
              </p:cNvSpPr>
              <p:nvPr/>
            </p:nvSpPr>
            <p:spPr bwMode="auto">
              <a:xfrm>
                <a:off x="5153" y="10990"/>
                <a:ext cx="101" cy="47"/>
              </a:xfrm>
              <a:custGeom>
                <a:avLst/>
                <a:gdLst>
                  <a:gd name="T0" fmla="*/ 95 w 101"/>
                  <a:gd name="T1" fmla="*/ 0 h 47"/>
                  <a:gd name="T2" fmla="*/ 101 w 101"/>
                  <a:gd name="T3" fmla="*/ 19 h 47"/>
                  <a:gd name="T4" fmla="*/ 6 w 101"/>
                  <a:gd name="T5" fmla="*/ 47 h 47"/>
                  <a:gd name="T6" fmla="*/ 0 w 101"/>
                  <a:gd name="T7" fmla="*/ 27 h 47"/>
                  <a:gd name="T8" fmla="*/ 95 w 101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47"/>
                  <a:gd name="T17" fmla="*/ 101 w 101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47">
                    <a:moveTo>
                      <a:pt x="95" y="0"/>
                    </a:moveTo>
                    <a:lnTo>
                      <a:pt x="101" y="19"/>
                    </a:lnTo>
                    <a:lnTo>
                      <a:pt x="6" y="47"/>
                    </a:lnTo>
                    <a:lnTo>
                      <a:pt x="0" y="27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65" name="Freeform 1139"/>
              <p:cNvSpPr>
                <a:spLocks/>
              </p:cNvSpPr>
              <p:nvPr/>
            </p:nvSpPr>
            <p:spPr bwMode="auto">
              <a:xfrm>
                <a:off x="5058" y="11017"/>
                <a:ext cx="101" cy="46"/>
              </a:xfrm>
              <a:custGeom>
                <a:avLst/>
                <a:gdLst>
                  <a:gd name="T0" fmla="*/ 95 w 101"/>
                  <a:gd name="T1" fmla="*/ 0 h 46"/>
                  <a:gd name="T2" fmla="*/ 101 w 101"/>
                  <a:gd name="T3" fmla="*/ 20 h 46"/>
                  <a:gd name="T4" fmla="*/ 5 w 101"/>
                  <a:gd name="T5" fmla="*/ 46 h 46"/>
                  <a:gd name="T6" fmla="*/ 0 w 101"/>
                  <a:gd name="T7" fmla="*/ 26 h 46"/>
                  <a:gd name="T8" fmla="*/ 95 w 101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46"/>
                  <a:gd name="T17" fmla="*/ 101 w 101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46">
                    <a:moveTo>
                      <a:pt x="95" y="0"/>
                    </a:moveTo>
                    <a:lnTo>
                      <a:pt x="101" y="20"/>
                    </a:lnTo>
                    <a:lnTo>
                      <a:pt x="5" y="46"/>
                    </a:lnTo>
                    <a:lnTo>
                      <a:pt x="0" y="26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66" name="Freeform 1140"/>
              <p:cNvSpPr>
                <a:spLocks/>
              </p:cNvSpPr>
              <p:nvPr/>
            </p:nvSpPr>
            <p:spPr bwMode="auto">
              <a:xfrm>
                <a:off x="4960" y="11043"/>
                <a:ext cx="103" cy="43"/>
              </a:xfrm>
              <a:custGeom>
                <a:avLst/>
                <a:gdLst>
                  <a:gd name="T0" fmla="*/ 98 w 103"/>
                  <a:gd name="T1" fmla="*/ 0 h 43"/>
                  <a:gd name="T2" fmla="*/ 103 w 103"/>
                  <a:gd name="T3" fmla="*/ 20 h 43"/>
                  <a:gd name="T4" fmla="*/ 5 w 103"/>
                  <a:gd name="T5" fmla="*/ 43 h 43"/>
                  <a:gd name="T6" fmla="*/ 0 w 103"/>
                  <a:gd name="T7" fmla="*/ 25 h 43"/>
                  <a:gd name="T8" fmla="*/ 98 w 10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43"/>
                  <a:gd name="T17" fmla="*/ 103 w 103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43">
                    <a:moveTo>
                      <a:pt x="98" y="0"/>
                    </a:moveTo>
                    <a:lnTo>
                      <a:pt x="103" y="20"/>
                    </a:lnTo>
                    <a:lnTo>
                      <a:pt x="5" y="43"/>
                    </a:lnTo>
                    <a:lnTo>
                      <a:pt x="0" y="25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67" name="Freeform 1141"/>
              <p:cNvSpPr>
                <a:spLocks/>
              </p:cNvSpPr>
              <p:nvPr/>
            </p:nvSpPr>
            <p:spPr bwMode="auto">
              <a:xfrm>
                <a:off x="4862" y="11068"/>
                <a:ext cx="103" cy="40"/>
              </a:xfrm>
              <a:custGeom>
                <a:avLst/>
                <a:gdLst>
                  <a:gd name="T0" fmla="*/ 98 w 103"/>
                  <a:gd name="T1" fmla="*/ 0 h 40"/>
                  <a:gd name="T2" fmla="*/ 103 w 103"/>
                  <a:gd name="T3" fmla="*/ 18 h 40"/>
                  <a:gd name="T4" fmla="*/ 5 w 103"/>
                  <a:gd name="T5" fmla="*/ 40 h 40"/>
                  <a:gd name="T6" fmla="*/ 0 w 103"/>
                  <a:gd name="T7" fmla="*/ 21 h 40"/>
                  <a:gd name="T8" fmla="*/ 98 w 103"/>
                  <a:gd name="T9" fmla="*/ 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40"/>
                  <a:gd name="T17" fmla="*/ 103 w 103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40">
                    <a:moveTo>
                      <a:pt x="98" y="0"/>
                    </a:moveTo>
                    <a:lnTo>
                      <a:pt x="103" y="18"/>
                    </a:lnTo>
                    <a:lnTo>
                      <a:pt x="5" y="40"/>
                    </a:lnTo>
                    <a:lnTo>
                      <a:pt x="0" y="21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68" name="Freeform 1142"/>
              <p:cNvSpPr>
                <a:spLocks/>
              </p:cNvSpPr>
              <p:nvPr/>
            </p:nvSpPr>
            <p:spPr bwMode="auto">
              <a:xfrm>
                <a:off x="4763" y="11089"/>
                <a:ext cx="104" cy="38"/>
              </a:xfrm>
              <a:custGeom>
                <a:avLst/>
                <a:gdLst>
                  <a:gd name="T0" fmla="*/ 99 w 104"/>
                  <a:gd name="T1" fmla="*/ 0 h 38"/>
                  <a:gd name="T2" fmla="*/ 104 w 104"/>
                  <a:gd name="T3" fmla="*/ 19 h 38"/>
                  <a:gd name="T4" fmla="*/ 4 w 104"/>
                  <a:gd name="T5" fmla="*/ 38 h 38"/>
                  <a:gd name="T6" fmla="*/ 0 w 104"/>
                  <a:gd name="T7" fmla="*/ 19 h 38"/>
                  <a:gd name="T8" fmla="*/ 99 w 104"/>
                  <a:gd name="T9" fmla="*/ 0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8"/>
                  <a:gd name="T17" fmla="*/ 104 w 104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8">
                    <a:moveTo>
                      <a:pt x="99" y="0"/>
                    </a:moveTo>
                    <a:lnTo>
                      <a:pt x="104" y="19"/>
                    </a:lnTo>
                    <a:lnTo>
                      <a:pt x="4" y="38"/>
                    </a:lnTo>
                    <a:lnTo>
                      <a:pt x="0" y="19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69" name="Freeform 1143"/>
              <p:cNvSpPr>
                <a:spLocks/>
              </p:cNvSpPr>
              <p:nvPr/>
            </p:nvSpPr>
            <p:spPr bwMode="auto">
              <a:xfrm>
                <a:off x="4664" y="11108"/>
                <a:ext cx="103" cy="36"/>
              </a:xfrm>
              <a:custGeom>
                <a:avLst/>
                <a:gdLst>
                  <a:gd name="T0" fmla="*/ 99 w 103"/>
                  <a:gd name="T1" fmla="*/ 0 h 36"/>
                  <a:gd name="T2" fmla="*/ 103 w 103"/>
                  <a:gd name="T3" fmla="*/ 19 h 36"/>
                  <a:gd name="T4" fmla="*/ 2 w 103"/>
                  <a:gd name="T5" fmla="*/ 36 h 36"/>
                  <a:gd name="T6" fmla="*/ 0 w 103"/>
                  <a:gd name="T7" fmla="*/ 16 h 36"/>
                  <a:gd name="T8" fmla="*/ 99 w 103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36"/>
                  <a:gd name="T17" fmla="*/ 103 w 10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36">
                    <a:moveTo>
                      <a:pt x="99" y="0"/>
                    </a:moveTo>
                    <a:lnTo>
                      <a:pt x="103" y="19"/>
                    </a:lnTo>
                    <a:lnTo>
                      <a:pt x="2" y="36"/>
                    </a:lnTo>
                    <a:lnTo>
                      <a:pt x="0" y="16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70" name="Freeform 1144"/>
              <p:cNvSpPr>
                <a:spLocks/>
              </p:cNvSpPr>
              <p:nvPr/>
            </p:nvSpPr>
            <p:spPr bwMode="auto">
              <a:xfrm>
                <a:off x="4564" y="11124"/>
                <a:ext cx="102" cy="34"/>
              </a:xfrm>
              <a:custGeom>
                <a:avLst/>
                <a:gdLst>
                  <a:gd name="T0" fmla="*/ 100 w 102"/>
                  <a:gd name="T1" fmla="*/ 0 h 34"/>
                  <a:gd name="T2" fmla="*/ 102 w 102"/>
                  <a:gd name="T3" fmla="*/ 20 h 34"/>
                  <a:gd name="T4" fmla="*/ 2 w 102"/>
                  <a:gd name="T5" fmla="*/ 34 h 34"/>
                  <a:gd name="T6" fmla="*/ 0 w 102"/>
                  <a:gd name="T7" fmla="*/ 14 h 34"/>
                  <a:gd name="T8" fmla="*/ 100 w 102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34"/>
                  <a:gd name="T17" fmla="*/ 102 w 102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34">
                    <a:moveTo>
                      <a:pt x="100" y="0"/>
                    </a:moveTo>
                    <a:lnTo>
                      <a:pt x="102" y="20"/>
                    </a:lnTo>
                    <a:lnTo>
                      <a:pt x="2" y="34"/>
                    </a:lnTo>
                    <a:lnTo>
                      <a:pt x="0" y="14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71" name="Freeform 1145"/>
              <p:cNvSpPr>
                <a:spLocks/>
              </p:cNvSpPr>
              <p:nvPr/>
            </p:nvSpPr>
            <p:spPr bwMode="auto">
              <a:xfrm>
                <a:off x="4462" y="11138"/>
                <a:ext cx="104" cy="32"/>
              </a:xfrm>
              <a:custGeom>
                <a:avLst/>
                <a:gdLst>
                  <a:gd name="T0" fmla="*/ 102 w 104"/>
                  <a:gd name="T1" fmla="*/ 0 h 32"/>
                  <a:gd name="T2" fmla="*/ 104 w 104"/>
                  <a:gd name="T3" fmla="*/ 20 h 32"/>
                  <a:gd name="T4" fmla="*/ 3 w 104"/>
                  <a:gd name="T5" fmla="*/ 32 h 32"/>
                  <a:gd name="T6" fmla="*/ 0 w 104"/>
                  <a:gd name="T7" fmla="*/ 12 h 32"/>
                  <a:gd name="T8" fmla="*/ 102 w 10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2"/>
                  <a:gd name="T17" fmla="*/ 104 w 10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2">
                    <a:moveTo>
                      <a:pt x="102" y="0"/>
                    </a:moveTo>
                    <a:lnTo>
                      <a:pt x="104" y="20"/>
                    </a:lnTo>
                    <a:lnTo>
                      <a:pt x="3" y="32"/>
                    </a:lnTo>
                    <a:lnTo>
                      <a:pt x="0" y="12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72" name="Freeform 1146"/>
              <p:cNvSpPr>
                <a:spLocks/>
              </p:cNvSpPr>
              <p:nvPr/>
            </p:nvSpPr>
            <p:spPr bwMode="auto">
              <a:xfrm>
                <a:off x="4360" y="11150"/>
                <a:ext cx="105" cy="28"/>
              </a:xfrm>
              <a:custGeom>
                <a:avLst/>
                <a:gdLst>
                  <a:gd name="T0" fmla="*/ 102 w 105"/>
                  <a:gd name="T1" fmla="*/ 0 h 28"/>
                  <a:gd name="T2" fmla="*/ 105 w 105"/>
                  <a:gd name="T3" fmla="*/ 20 h 28"/>
                  <a:gd name="T4" fmla="*/ 1 w 105"/>
                  <a:gd name="T5" fmla="*/ 28 h 28"/>
                  <a:gd name="T6" fmla="*/ 0 w 105"/>
                  <a:gd name="T7" fmla="*/ 8 h 28"/>
                  <a:gd name="T8" fmla="*/ 102 w 105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8"/>
                  <a:gd name="T17" fmla="*/ 105 w 105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8">
                    <a:moveTo>
                      <a:pt x="102" y="0"/>
                    </a:moveTo>
                    <a:lnTo>
                      <a:pt x="105" y="20"/>
                    </a:lnTo>
                    <a:lnTo>
                      <a:pt x="1" y="28"/>
                    </a:lnTo>
                    <a:lnTo>
                      <a:pt x="0" y="8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73" name="Freeform 1147"/>
              <p:cNvSpPr>
                <a:spLocks/>
              </p:cNvSpPr>
              <p:nvPr/>
            </p:nvSpPr>
            <p:spPr bwMode="auto">
              <a:xfrm>
                <a:off x="4257" y="11158"/>
                <a:ext cx="104" cy="28"/>
              </a:xfrm>
              <a:custGeom>
                <a:avLst/>
                <a:gdLst>
                  <a:gd name="T0" fmla="*/ 103 w 104"/>
                  <a:gd name="T1" fmla="*/ 0 h 28"/>
                  <a:gd name="T2" fmla="*/ 104 w 104"/>
                  <a:gd name="T3" fmla="*/ 20 h 28"/>
                  <a:gd name="T4" fmla="*/ 2 w 104"/>
                  <a:gd name="T5" fmla="*/ 28 h 28"/>
                  <a:gd name="T6" fmla="*/ 0 w 104"/>
                  <a:gd name="T7" fmla="*/ 8 h 28"/>
                  <a:gd name="T8" fmla="*/ 103 w 104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28"/>
                  <a:gd name="T17" fmla="*/ 104 w 10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28">
                    <a:moveTo>
                      <a:pt x="103" y="0"/>
                    </a:moveTo>
                    <a:lnTo>
                      <a:pt x="104" y="20"/>
                    </a:lnTo>
                    <a:lnTo>
                      <a:pt x="2" y="28"/>
                    </a:lnTo>
                    <a:lnTo>
                      <a:pt x="0" y="8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74" name="Freeform 1148"/>
              <p:cNvSpPr>
                <a:spLocks/>
              </p:cNvSpPr>
              <p:nvPr/>
            </p:nvSpPr>
            <p:spPr bwMode="auto">
              <a:xfrm>
                <a:off x="4154" y="11166"/>
                <a:ext cx="105" cy="24"/>
              </a:xfrm>
              <a:custGeom>
                <a:avLst/>
                <a:gdLst>
                  <a:gd name="T0" fmla="*/ 103 w 105"/>
                  <a:gd name="T1" fmla="*/ 0 h 24"/>
                  <a:gd name="T2" fmla="*/ 105 w 105"/>
                  <a:gd name="T3" fmla="*/ 20 h 24"/>
                  <a:gd name="T4" fmla="*/ 1 w 105"/>
                  <a:gd name="T5" fmla="*/ 24 h 24"/>
                  <a:gd name="T6" fmla="*/ 0 w 105"/>
                  <a:gd name="T7" fmla="*/ 4 h 24"/>
                  <a:gd name="T8" fmla="*/ 103 w 105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4"/>
                  <a:gd name="T17" fmla="*/ 105 w 10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4">
                    <a:moveTo>
                      <a:pt x="103" y="0"/>
                    </a:moveTo>
                    <a:lnTo>
                      <a:pt x="105" y="20"/>
                    </a:lnTo>
                    <a:lnTo>
                      <a:pt x="1" y="24"/>
                    </a:lnTo>
                    <a:lnTo>
                      <a:pt x="0" y="4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75" name="Freeform 1149"/>
              <p:cNvSpPr>
                <a:spLocks/>
              </p:cNvSpPr>
              <p:nvPr/>
            </p:nvSpPr>
            <p:spPr bwMode="auto">
              <a:xfrm>
                <a:off x="4050" y="11170"/>
                <a:ext cx="105" cy="20"/>
              </a:xfrm>
              <a:custGeom>
                <a:avLst/>
                <a:gdLst>
                  <a:gd name="T0" fmla="*/ 104 w 105"/>
                  <a:gd name="T1" fmla="*/ 0 h 20"/>
                  <a:gd name="T2" fmla="*/ 105 w 105"/>
                  <a:gd name="T3" fmla="*/ 20 h 20"/>
                  <a:gd name="T4" fmla="*/ 0 w 105"/>
                  <a:gd name="T5" fmla="*/ 20 h 20"/>
                  <a:gd name="T6" fmla="*/ 0 w 105"/>
                  <a:gd name="T7" fmla="*/ 1 h 20"/>
                  <a:gd name="T8" fmla="*/ 104 w 105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0"/>
                  <a:gd name="T17" fmla="*/ 105 w 105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0">
                    <a:moveTo>
                      <a:pt x="104" y="0"/>
                    </a:moveTo>
                    <a:lnTo>
                      <a:pt x="105" y="20"/>
                    </a:lnTo>
                    <a:lnTo>
                      <a:pt x="0" y="20"/>
                    </a:lnTo>
                    <a:lnTo>
                      <a:pt x="0" y="1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76" name="Freeform 1150"/>
              <p:cNvSpPr>
                <a:spLocks/>
              </p:cNvSpPr>
              <p:nvPr/>
            </p:nvSpPr>
            <p:spPr bwMode="auto">
              <a:xfrm>
                <a:off x="3946" y="11170"/>
                <a:ext cx="104" cy="20"/>
              </a:xfrm>
              <a:custGeom>
                <a:avLst/>
                <a:gdLst>
                  <a:gd name="T0" fmla="*/ 104 w 104"/>
                  <a:gd name="T1" fmla="*/ 1 h 20"/>
                  <a:gd name="T2" fmla="*/ 104 w 104"/>
                  <a:gd name="T3" fmla="*/ 20 h 20"/>
                  <a:gd name="T4" fmla="*/ 0 w 104"/>
                  <a:gd name="T5" fmla="*/ 20 h 20"/>
                  <a:gd name="T6" fmla="*/ 0 w 104"/>
                  <a:gd name="T7" fmla="*/ 0 h 20"/>
                  <a:gd name="T8" fmla="*/ 104 w 104"/>
                  <a:gd name="T9" fmla="*/ 1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20"/>
                  <a:gd name="T17" fmla="*/ 104 w 104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20">
                    <a:moveTo>
                      <a:pt x="104" y="1"/>
                    </a:moveTo>
                    <a:lnTo>
                      <a:pt x="104" y="20"/>
                    </a:lnTo>
                    <a:lnTo>
                      <a:pt x="0" y="20"/>
                    </a:lnTo>
                    <a:lnTo>
                      <a:pt x="0" y="0"/>
                    </a:lnTo>
                    <a:lnTo>
                      <a:pt x="104" y="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77" name="Freeform 1151"/>
              <p:cNvSpPr>
                <a:spLocks/>
              </p:cNvSpPr>
              <p:nvPr/>
            </p:nvSpPr>
            <p:spPr bwMode="auto">
              <a:xfrm>
                <a:off x="3841" y="11166"/>
                <a:ext cx="105" cy="24"/>
              </a:xfrm>
              <a:custGeom>
                <a:avLst/>
                <a:gdLst>
                  <a:gd name="T0" fmla="*/ 105 w 105"/>
                  <a:gd name="T1" fmla="*/ 4 h 24"/>
                  <a:gd name="T2" fmla="*/ 105 w 105"/>
                  <a:gd name="T3" fmla="*/ 24 h 24"/>
                  <a:gd name="T4" fmla="*/ 0 w 105"/>
                  <a:gd name="T5" fmla="*/ 20 h 24"/>
                  <a:gd name="T6" fmla="*/ 2 w 105"/>
                  <a:gd name="T7" fmla="*/ 0 h 24"/>
                  <a:gd name="T8" fmla="*/ 105 w 105"/>
                  <a:gd name="T9" fmla="*/ 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4"/>
                  <a:gd name="T17" fmla="*/ 105 w 10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4">
                    <a:moveTo>
                      <a:pt x="105" y="4"/>
                    </a:moveTo>
                    <a:lnTo>
                      <a:pt x="105" y="24"/>
                    </a:lnTo>
                    <a:lnTo>
                      <a:pt x="0" y="20"/>
                    </a:lnTo>
                    <a:lnTo>
                      <a:pt x="2" y="0"/>
                    </a:lnTo>
                    <a:lnTo>
                      <a:pt x="105" y="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78" name="Freeform 1152"/>
              <p:cNvSpPr>
                <a:spLocks/>
              </p:cNvSpPr>
              <p:nvPr/>
            </p:nvSpPr>
            <p:spPr bwMode="auto">
              <a:xfrm>
                <a:off x="3739" y="11158"/>
                <a:ext cx="104" cy="28"/>
              </a:xfrm>
              <a:custGeom>
                <a:avLst/>
                <a:gdLst>
                  <a:gd name="T0" fmla="*/ 104 w 104"/>
                  <a:gd name="T1" fmla="*/ 8 h 28"/>
                  <a:gd name="T2" fmla="*/ 102 w 104"/>
                  <a:gd name="T3" fmla="*/ 28 h 28"/>
                  <a:gd name="T4" fmla="*/ 0 w 104"/>
                  <a:gd name="T5" fmla="*/ 20 h 28"/>
                  <a:gd name="T6" fmla="*/ 1 w 104"/>
                  <a:gd name="T7" fmla="*/ 0 h 28"/>
                  <a:gd name="T8" fmla="*/ 104 w 104"/>
                  <a:gd name="T9" fmla="*/ 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28"/>
                  <a:gd name="T17" fmla="*/ 104 w 10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28">
                    <a:moveTo>
                      <a:pt x="104" y="8"/>
                    </a:moveTo>
                    <a:lnTo>
                      <a:pt x="102" y="28"/>
                    </a:lnTo>
                    <a:lnTo>
                      <a:pt x="0" y="20"/>
                    </a:lnTo>
                    <a:lnTo>
                      <a:pt x="1" y="0"/>
                    </a:lnTo>
                    <a:lnTo>
                      <a:pt x="104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79" name="Freeform 1153"/>
              <p:cNvSpPr>
                <a:spLocks/>
              </p:cNvSpPr>
              <p:nvPr/>
            </p:nvSpPr>
            <p:spPr bwMode="auto">
              <a:xfrm>
                <a:off x="3637" y="11150"/>
                <a:ext cx="103" cy="28"/>
              </a:xfrm>
              <a:custGeom>
                <a:avLst/>
                <a:gdLst>
                  <a:gd name="T0" fmla="*/ 103 w 103"/>
                  <a:gd name="T1" fmla="*/ 8 h 28"/>
                  <a:gd name="T2" fmla="*/ 102 w 103"/>
                  <a:gd name="T3" fmla="*/ 28 h 28"/>
                  <a:gd name="T4" fmla="*/ 0 w 103"/>
                  <a:gd name="T5" fmla="*/ 20 h 28"/>
                  <a:gd name="T6" fmla="*/ 1 w 103"/>
                  <a:gd name="T7" fmla="*/ 0 h 28"/>
                  <a:gd name="T8" fmla="*/ 103 w 103"/>
                  <a:gd name="T9" fmla="*/ 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28"/>
                  <a:gd name="T17" fmla="*/ 103 w 103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28">
                    <a:moveTo>
                      <a:pt x="103" y="8"/>
                    </a:moveTo>
                    <a:lnTo>
                      <a:pt x="102" y="28"/>
                    </a:lnTo>
                    <a:lnTo>
                      <a:pt x="0" y="20"/>
                    </a:lnTo>
                    <a:lnTo>
                      <a:pt x="1" y="0"/>
                    </a:lnTo>
                    <a:lnTo>
                      <a:pt x="103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80" name="Freeform 1154"/>
              <p:cNvSpPr>
                <a:spLocks/>
              </p:cNvSpPr>
              <p:nvPr/>
            </p:nvSpPr>
            <p:spPr bwMode="auto">
              <a:xfrm>
                <a:off x="3534" y="11138"/>
                <a:ext cx="104" cy="32"/>
              </a:xfrm>
              <a:custGeom>
                <a:avLst/>
                <a:gdLst>
                  <a:gd name="T0" fmla="*/ 104 w 104"/>
                  <a:gd name="T1" fmla="*/ 12 h 32"/>
                  <a:gd name="T2" fmla="*/ 103 w 104"/>
                  <a:gd name="T3" fmla="*/ 32 h 32"/>
                  <a:gd name="T4" fmla="*/ 0 w 104"/>
                  <a:gd name="T5" fmla="*/ 20 h 32"/>
                  <a:gd name="T6" fmla="*/ 3 w 104"/>
                  <a:gd name="T7" fmla="*/ 0 h 32"/>
                  <a:gd name="T8" fmla="*/ 104 w 104"/>
                  <a:gd name="T9" fmla="*/ 1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2"/>
                  <a:gd name="T17" fmla="*/ 104 w 10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2">
                    <a:moveTo>
                      <a:pt x="104" y="12"/>
                    </a:moveTo>
                    <a:lnTo>
                      <a:pt x="103" y="32"/>
                    </a:lnTo>
                    <a:lnTo>
                      <a:pt x="0" y="20"/>
                    </a:lnTo>
                    <a:lnTo>
                      <a:pt x="3" y="0"/>
                    </a:lnTo>
                    <a:lnTo>
                      <a:pt x="104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81" name="Freeform 1155"/>
              <p:cNvSpPr>
                <a:spLocks/>
              </p:cNvSpPr>
              <p:nvPr/>
            </p:nvSpPr>
            <p:spPr bwMode="auto">
              <a:xfrm>
                <a:off x="3434" y="11124"/>
                <a:ext cx="103" cy="34"/>
              </a:xfrm>
              <a:custGeom>
                <a:avLst/>
                <a:gdLst>
                  <a:gd name="T0" fmla="*/ 103 w 103"/>
                  <a:gd name="T1" fmla="*/ 14 h 34"/>
                  <a:gd name="T2" fmla="*/ 100 w 103"/>
                  <a:gd name="T3" fmla="*/ 34 h 34"/>
                  <a:gd name="T4" fmla="*/ 0 w 103"/>
                  <a:gd name="T5" fmla="*/ 20 h 34"/>
                  <a:gd name="T6" fmla="*/ 2 w 103"/>
                  <a:gd name="T7" fmla="*/ 0 h 34"/>
                  <a:gd name="T8" fmla="*/ 103 w 103"/>
                  <a:gd name="T9" fmla="*/ 1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34"/>
                  <a:gd name="T17" fmla="*/ 103 w 103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34">
                    <a:moveTo>
                      <a:pt x="103" y="14"/>
                    </a:moveTo>
                    <a:lnTo>
                      <a:pt x="100" y="34"/>
                    </a:lnTo>
                    <a:lnTo>
                      <a:pt x="0" y="20"/>
                    </a:lnTo>
                    <a:lnTo>
                      <a:pt x="2" y="0"/>
                    </a:lnTo>
                    <a:lnTo>
                      <a:pt x="103" y="1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82" name="Freeform 1156"/>
              <p:cNvSpPr>
                <a:spLocks/>
              </p:cNvSpPr>
              <p:nvPr/>
            </p:nvSpPr>
            <p:spPr bwMode="auto">
              <a:xfrm>
                <a:off x="3333" y="11108"/>
                <a:ext cx="103" cy="36"/>
              </a:xfrm>
              <a:custGeom>
                <a:avLst/>
                <a:gdLst>
                  <a:gd name="T0" fmla="*/ 103 w 103"/>
                  <a:gd name="T1" fmla="*/ 16 h 36"/>
                  <a:gd name="T2" fmla="*/ 101 w 103"/>
                  <a:gd name="T3" fmla="*/ 36 h 36"/>
                  <a:gd name="T4" fmla="*/ 0 w 103"/>
                  <a:gd name="T5" fmla="*/ 19 h 36"/>
                  <a:gd name="T6" fmla="*/ 4 w 103"/>
                  <a:gd name="T7" fmla="*/ 0 h 36"/>
                  <a:gd name="T8" fmla="*/ 103 w 103"/>
                  <a:gd name="T9" fmla="*/ 1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36"/>
                  <a:gd name="T17" fmla="*/ 103 w 10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36">
                    <a:moveTo>
                      <a:pt x="103" y="16"/>
                    </a:moveTo>
                    <a:lnTo>
                      <a:pt x="101" y="36"/>
                    </a:lnTo>
                    <a:lnTo>
                      <a:pt x="0" y="19"/>
                    </a:lnTo>
                    <a:lnTo>
                      <a:pt x="4" y="0"/>
                    </a:lnTo>
                    <a:lnTo>
                      <a:pt x="103" y="1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83" name="Freeform 1157"/>
              <p:cNvSpPr>
                <a:spLocks/>
              </p:cNvSpPr>
              <p:nvPr/>
            </p:nvSpPr>
            <p:spPr bwMode="auto">
              <a:xfrm>
                <a:off x="3233" y="11089"/>
                <a:ext cx="104" cy="38"/>
              </a:xfrm>
              <a:custGeom>
                <a:avLst/>
                <a:gdLst>
                  <a:gd name="T0" fmla="*/ 104 w 104"/>
                  <a:gd name="T1" fmla="*/ 19 h 38"/>
                  <a:gd name="T2" fmla="*/ 100 w 104"/>
                  <a:gd name="T3" fmla="*/ 38 h 38"/>
                  <a:gd name="T4" fmla="*/ 0 w 104"/>
                  <a:gd name="T5" fmla="*/ 19 h 38"/>
                  <a:gd name="T6" fmla="*/ 5 w 104"/>
                  <a:gd name="T7" fmla="*/ 0 h 38"/>
                  <a:gd name="T8" fmla="*/ 104 w 104"/>
                  <a:gd name="T9" fmla="*/ 19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8"/>
                  <a:gd name="T17" fmla="*/ 104 w 104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8">
                    <a:moveTo>
                      <a:pt x="104" y="19"/>
                    </a:moveTo>
                    <a:lnTo>
                      <a:pt x="100" y="38"/>
                    </a:lnTo>
                    <a:lnTo>
                      <a:pt x="0" y="19"/>
                    </a:lnTo>
                    <a:lnTo>
                      <a:pt x="5" y="0"/>
                    </a:lnTo>
                    <a:lnTo>
                      <a:pt x="104" y="1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84" name="Freeform 1158"/>
              <p:cNvSpPr>
                <a:spLocks/>
              </p:cNvSpPr>
              <p:nvPr/>
            </p:nvSpPr>
            <p:spPr bwMode="auto">
              <a:xfrm>
                <a:off x="3135" y="11068"/>
                <a:ext cx="103" cy="40"/>
              </a:xfrm>
              <a:custGeom>
                <a:avLst/>
                <a:gdLst>
                  <a:gd name="T0" fmla="*/ 103 w 103"/>
                  <a:gd name="T1" fmla="*/ 21 h 40"/>
                  <a:gd name="T2" fmla="*/ 98 w 103"/>
                  <a:gd name="T3" fmla="*/ 40 h 40"/>
                  <a:gd name="T4" fmla="*/ 0 w 103"/>
                  <a:gd name="T5" fmla="*/ 18 h 40"/>
                  <a:gd name="T6" fmla="*/ 5 w 103"/>
                  <a:gd name="T7" fmla="*/ 0 h 40"/>
                  <a:gd name="T8" fmla="*/ 103 w 103"/>
                  <a:gd name="T9" fmla="*/ 21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40"/>
                  <a:gd name="T17" fmla="*/ 103 w 103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40">
                    <a:moveTo>
                      <a:pt x="103" y="21"/>
                    </a:moveTo>
                    <a:lnTo>
                      <a:pt x="98" y="40"/>
                    </a:lnTo>
                    <a:lnTo>
                      <a:pt x="0" y="18"/>
                    </a:lnTo>
                    <a:lnTo>
                      <a:pt x="5" y="0"/>
                    </a:lnTo>
                    <a:lnTo>
                      <a:pt x="103" y="2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85" name="Freeform 1159"/>
              <p:cNvSpPr>
                <a:spLocks/>
              </p:cNvSpPr>
              <p:nvPr/>
            </p:nvSpPr>
            <p:spPr bwMode="auto">
              <a:xfrm>
                <a:off x="3038" y="11043"/>
                <a:ext cx="102" cy="43"/>
              </a:xfrm>
              <a:custGeom>
                <a:avLst/>
                <a:gdLst>
                  <a:gd name="T0" fmla="*/ 102 w 102"/>
                  <a:gd name="T1" fmla="*/ 25 h 43"/>
                  <a:gd name="T2" fmla="*/ 97 w 102"/>
                  <a:gd name="T3" fmla="*/ 43 h 43"/>
                  <a:gd name="T4" fmla="*/ 0 w 102"/>
                  <a:gd name="T5" fmla="*/ 20 h 43"/>
                  <a:gd name="T6" fmla="*/ 5 w 102"/>
                  <a:gd name="T7" fmla="*/ 0 h 43"/>
                  <a:gd name="T8" fmla="*/ 102 w 102"/>
                  <a:gd name="T9" fmla="*/ 25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43"/>
                  <a:gd name="T17" fmla="*/ 102 w 102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43">
                    <a:moveTo>
                      <a:pt x="102" y="25"/>
                    </a:moveTo>
                    <a:lnTo>
                      <a:pt x="97" y="43"/>
                    </a:lnTo>
                    <a:lnTo>
                      <a:pt x="0" y="20"/>
                    </a:lnTo>
                    <a:lnTo>
                      <a:pt x="5" y="0"/>
                    </a:lnTo>
                    <a:lnTo>
                      <a:pt x="102" y="2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86" name="Freeform 1160"/>
              <p:cNvSpPr>
                <a:spLocks/>
              </p:cNvSpPr>
              <p:nvPr/>
            </p:nvSpPr>
            <p:spPr bwMode="auto">
              <a:xfrm>
                <a:off x="2941" y="11017"/>
                <a:ext cx="102" cy="46"/>
              </a:xfrm>
              <a:custGeom>
                <a:avLst/>
                <a:gdLst>
                  <a:gd name="T0" fmla="*/ 102 w 102"/>
                  <a:gd name="T1" fmla="*/ 26 h 46"/>
                  <a:gd name="T2" fmla="*/ 97 w 102"/>
                  <a:gd name="T3" fmla="*/ 46 h 46"/>
                  <a:gd name="T4" fmla="*/ 0 w 102"/>
                  <a:gd name="T5" fmla="*/ 20 h 46"/>
                  <a:gd name="T6" fmla="*/ 6 w 102"/>
                  <a:gd name="T7" fmla="*/ 0 h 46"/>
                  <a:gd name="T8" fmla="*/ 102 w 102"/>
                  <a:gd name="T9" fmla="*/ 26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46"/>
                  <a:gd name="T17" fmla="*/ 102 w 102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46">
                    <a:moveTo>
                      <a:pt x="102" y="26"/>
                    </a:moveTo>
                    <a:lnTo>
                      <a:pt x="97" y="46"/>
                    </a:lnTo>
                    <a:lnTo>
                      <a:pt x="0" y="20"/>
                    </a:lnTo>
                    <a:lnTo>
                      <a:pt x="6" y="0"/>
                    </a:lnTo>
                    <a:lnTo>
                      <a:pt x="102" y="2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87" name="Freeform 1161"/>
              <p:cNvSpPr>
                <a:spLocks/>
              </p:cNvSpPr>
              <p:nvPr/>
            </p:nvSpPr>
            <p:spPr bwMode="auto">
              <a:xfrm>
                <a:off x="2846" y="10990"/>
                <a:ext cx="101" cy="47"/>
              </a:xfrm>
              <a:custGeom>
                <a:avLst/>
                <a:gdLst>
                  <a:gd name="T0" fmla="*/ 101 w 101"/>
                  <a:gd name="T1" fmla="*/ 27 h 47"/>
                  <a:gd name="T2" fmla="*/ 95 w 101"/>
                  <a:gd name="T3" fmla="*/ 47 h 47"/>
                  <a:gd name="T4" fmla="*/ 0 w 101"/>
                  <a:gd name="T5" fmla="*/ 19 h 47"/>
                  <a:gd name="T6" fmla="*/ 6 w 101"/>
                  <a:gd name="T7" fmla="*/ 0 h 47"/>
                  <a:gd name="T8" fmla="*/ 101 w 101"/>
                  <a:gd name="T9" fmla="*/ 27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47"/>
                  <a:gd name="T17" fmla="*/ 101 w 101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47">
                    <a:moveTo>
                      <a:pt x="101" y="27"/>
                    </a:moveTo>
                    <a:lnTo>
                      <a:pt x="95" y="4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101" y="2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88" name="Freeform 1162"/>
              <p:cNvSpPr>
                <a:spLocks/>
              </p:cNvSpPr>
              <p:nvPr/>
            </p:nvSpPr>
            <p:spPr bwMode="auto">
              <a:xfrm>
                <a:off x="2751" y="10958"/>
                <a:ext cx="101" cy="51"/>
              </a:xfrm>
              <a:custGeom>
                <a:avLst/>
                <a:gdLst>
                  <a:gd name="T0" fmla="*/ 101 w 101"/>
                  <a:gd name="T1" fmla="*/ 32 h 51"/>
                  <a:gd name="T2" fmla="*/ 95 w 101"/>
                  <a:gd name="T3" fmla="*/ 51 h 51"/>
                  <a:gd name="T4" fmla="*/ 0 w 101"/>
                  <a:gd name="T5" fmla="*/ 20 h 51"/>
                  <a:gd name="T6" fmla="*/ 7 w 101"/>
                  <a:gd name="T7" fmla="*/ 0 h 51"/>
                  <a:gd name="T8" fmla="*/ 101 w 101"/>
                  <a:gd name="T9" fmla="*/ 32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51"/>
                  <a:gd name="T17" fmla="*/ 101 w 10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51">
                    <a:moveTo>
                      <a:pt x="101" y="32"/>
                    </a:moveTo>
                    <a:lnTo>
                      <a:pt x="95" y="51"/>
                    </a:lnTo>
                    <a:lnTo>
                      <a:pt x="0" y="20"/>
                    </a:lnTo>
                    <a:lnTo>
                      <a:pt x="7" y="0"/>
                    </a:lnTo>
                    <a:lnTo>
                      <a:pt x="101" y="3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89" name="Freeform 1163"/>
              <p:cNvSpPr>
                <a:spLocks/>
              </p:cNvSpPr>
              <p:nvPr/>
            </p:nvSpPr>
            <p:spPr bwMode="auto">
              <a:xfrm>
                <a:off x="2657" y="10927"/>
                <a:ext cx="101" cy="51"/>
              </a:xfrm>
              <a:custGeom>
                <a:avLst/>
                <a:gdLst>
                  <a:gd name="T0" fmla="*/ 101 w 101"/>
                  <a:gd name="T1" fmla="*/ 31 h 51"/>
                  <a:gd name="T2" fmla="*/ 94 w 101"/>
                  <a:gd name="T3" fmla="*/ 51 h 51"/>
                  <a:gd name="T4" fmla="*/ 0 w 101"/>
                  <a:gd name="T5" fmla="*/ 18 h 51"/>
                  <a:gd name="T6" fmla="*/ 7 w 101"/>
                  <a:gd name="T7" fmla="*/ 0 h 51"/>
                  <a:gd name="T8" fmla="*/ 101 w 101"/>
                  <a:gd name="T9" fmla="*/ 31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51"/>
                  <a:gd name="T17" fmla="*/ 101 w 10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51">
                    <a:moveTo>
                      <a:pt x="101" y="31"/>
                    </a:moveTo>
                    <a:lnTo>
                      <a:pt x="94" y="51"/>
                    </a:lnTo>
                    <a:lnTo>
                      <a:pt x="0" y="18"/>
                    </a:lnTo>
                    <a:lnTo>
                      <a:pt x="7" y="0"/>
                    </a:lnTo>
                    <a:lnTo>
                      <a:pt x="101" y="3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90" name="Freeform 1164"/>
              <p:cNvSpPr>
                <a:spLocks/>
              </p:cNvSpPr>
              <p:nvPr/>
            </p:nvSpPr>
            <p:spPr bwMode="auto">
              <a:xfrm>
                <a:off x="2565" y="10891"/>
                <a:ext cx="99" cy="54"/>
              </a:xfrm>
              <a:custGeom>
                <a:avLst/>
                <a:gdLst>
                  <a:gd name="T0" fmla="*/ 99 w 99"/>
                  <a:gd name="T1" fmla="*/ 36 h 54"/>
                  <a:gd name="T2" fmla="*/ 92 w 99"/>
                  <a:gd name="T3" fmla="*/ 54 h 54"/>
                  <a:gd name="T4" fmla="*/ 0 w 99"/>
                  <a:gd name="T5" fmla="*/ 18 h 54"/>
                  <a:gd name="T6" fmla="*/ 7 w 99"/>
                  <a:gd name="T7" fmla="*/ 0 h 54"/>
                  <a:gd name="T8" fmla="*/ 99 w 99"/>
                  <a:gd name="T9" fmla="*/ 3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9" y="36"/>
                    </a:moveTo>
                    <a:lnTo>
                      <a:pt x="92" y="54"/>
                    </a:lnTo>
                    <a:lnTo>
                      <a:pt x="0" y="18"/>
                    </a:lnTo>
                    <a:lnTo>
                      <a:pt x="7" y="0"/>
                    </a:lnTo>
                    <a:lnTo>
                      <a:pt x="99" y="3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91" name="Freeform 1165"/>
              <p:cNvSpPr>
                <a:spLocks/>
              </p:cNvSpPr>
              <p:nvPr/>
            </p:nvSpPr>
            <p:spPr bwMode="auto">
              <a:xfrm>
                <a:off x="2473" y="10855"/>
                <a:ext cx="99" cy="54"/>
              </a:xfrm>
              <a:custGeom>
                <a:avLst/>
                <a:gdLst>
                  <a:gd name="T0" fmla="*/ 99 w 99"/>
                  <a:gd name="T1" fmla="*/ 36 h 54"/>
                  <a:gd name="T2" fmla="*/ 92 w 99"/>
                  <a:gd name="T3" fmla="*/ 54 h 54"/>
                  <a:gd name="T4" fmla="*/ 0 w 99"/>
                  <a:gd name="T5" fmla="*/ 17 h 54"/>
                  <a:gd name="T6" fmla="*/ 9 w 99"/>
                  <a:gd name="T7" fmla="*/ 0 h 54"/>
                  <a:gd name="T8" fmla="*/ 99 w 99"/>
                  <a:gd name="T9" fmla="*/ 3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9" y="36"/>
                    </a:moveTo>
                    <a:lnTo>
                      <a:pt x="92" y="54"/>
                    </a:lnTo>
                    <a:lnTo>
                      <a:pt x="0" y="17"/>
                    </a:lnTo>
                    <a:lnTo>
                      <a:pt x="9" y="0"/>
                    </a:lnTo>
                    <a:lnTo>
                      <a:pt x="99" y="3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92" name="Freeform 1166"/>
              <p:cNvSpPr>
                <a:spLocks/>
              </p:cNvSpPr>
              <p:nvPr/>
            </p:nvSpPr>
            <p:spPr bwMode="auto">
              <a:xfrm>
                <a:off x="2384" y="10814"/>
                <a:ext cx="98" cy="58"/>
              </a:xfrm>
              <a:custGeom>
                <a:avLst/>
                <a:gdLst>
                  <a:gd name="T0" fmla="*/ 98 w 98"/>
                  <a:gd name="T1" fmla="*/ 41 h 58"/>
                  <a:gd name="T2" fmla="*/ 89 w 98"/>
                  <a:gd name="T3" fmla="*/ 58 h 58"/>
                  <a:gd name="T4" fmla="*/ 0 w 98"/>
                  <a:gd name="T5" fmla="*/ 19 h 58"/>
                  <a:gd name="T6" fmla="*/ 7 w 98"/>
                  <a:gd name="T7" fmla="*/ 0 h 58"/>
                  <a:gd name="T8" fmla="*/ 98 w 98"/>
                  <a:gd name="T9" fmla="*/ 41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58"/>
                  <a:gd name="T17" fmla="*/ 98 w 98"/>
                  <a:gd name="T18" fmla="*/ 58 h 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58">
                    <a:moveTo>
                      <a:pt x="98" y="41"/>
                    </a:moveTo>
                    <a:lnTo>
                      <a:pt x="89" y="58"/>
                    </a:lnTo>
                    <a:lnTo>
                      <a:pt x="0" y="19"/>
                    </a:lnTo>
                    <a:lnTo>
                      <a:pt x="7" y="0"/>
                    </a:lnTo>
                    <a:lnTo>
                      <a:pt x="98" y="4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93" name="Freeform 1167"/>
              <p:cNvSpPr>
                <a:spLocks/>
              </p:cNvSpPr>
              <p:nvPr/>
            </p:nvSpPr>
            <p:spPr bwMode="auto">
              <a:xfrm>
                <a:off x="2294" y="10774"/>
                <a:ext cx="97" cy="59"/>
              </a:xfrm>
              <a:custGeom>
                <a:avLst/>
                <a:gdLst>
                  <a:gd name="T0" fmla="*/ 97 w 97"/>
                  <a:gd name="T1" fmla="*/ 40 h 59"/>
                  <a:gd name="T2" fmla="*/ 90 w 97"/>
                  <a:gd name="T3" fmla="*/ 59 h 59"/>
                  <a:gd name="T4" fmla="*/ 0 w 97"/>
                  <a:gd name="T5" fmla="*/ 17 h 59"/>
                  <a:gd name="T6" fmla="*/ 9 w 97"/>
                  <a:gd name="T7" fmla="*/ 0 h 59"/>
                  <a:gd name="T8" fmla="*/ 97 w 97"/>
                  <a:gd name="T9" fmla="*/ 4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59"/>
                  <a:gd name="T17" fmla="*/ 97 w 97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59">
                    <a:moveTo>
                      <a:pt x="97" y="40"/>
                    </a:moveTo>
                    <a:lnTo>
                      <a:pt x="90" y="59"/>
                    </a:lnTo>
                    <a:lnTo>
                      <a:pt x="0" y="17"/>
                    </a:lnTo>
                    <a:lnTo>
                      <a:pt x="9" y="0"/>
                    </a:lnTo>
                    <a:lnTo>
                      <a:pt x="97" y="4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94" name="Freeform 1168"/>
              <p:cNvSpPr>
                <a:spLocks/>
              </p:cNvSpPr>
              <p:nvPr/>
            </p:nvSpPr>
            <p:spPr bwMode="auto">
              <a:xfrm>
                <a:off x="2206" y="10729"/>
                <a:ext cx="97" cy="62"/>
              </a:xfrm>
              <a:custGeom>
                <a:avLst/>
                <a:gdLst>
                  <a:gd name="T0" fmla="*/ 97 w 97"/>
                  <a:gd name="T1" fmla="*/ 45 h 62"/>
                  <a:gd name="T2" fmla="*/ 88 w 97"/>
                  <a:gd name="T3" fmla="*/ 62 h 62"/>
                  <a:gd name="T4" fmla="*/ 0 w 97"/>
                  <a:gd name="T5" fmla="*/ 19 h 62"/>
                  <a:gd name="T6" fmla="*/ 9 w 97"/>
                  <a:gd name="T7" fmla="*/ 0 h 62"/>
                  <a:gd name="T8" fmla="*/ 97 w 97"/>
                  <a:gd name="T9" fmla="*/ 45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62"/>
                  <a:gd name="T17" fmla="*/ 97 w 97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62">
                    <a:moveTo>
                      <a:pt x="97" y="45"/>
                    </a:moveTo>
                    <a:lnTo>
                      <a:pt x="88" y="62"/>
                    </a:lnTo>
                    <a:lnTo>
                      <a:pt x="0" y="19"/>
                    </a:lnTo>
                    <a:lnTo>
                      <a:pt x="9" y="0"/>
                    </a:lnTo>
                    <a:lnTo>
                      <a:pt x="97" y="4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95" name="Freeform 1169"/>
              <p:cNvSpPr>
                <a:spLocks/>
              </p:cNvSpPr>
              <p:nvPr/>
            </p:nvSpPr>
            <p:spPr bwMode="auto">
              <a:xfrm>
                <a:off x="2120" y="10685"/>
                <a:ext cx="95" cy="63"/>
              </a:xfrm>
              <a:custGeom>
                <a:avLst/>
                <a:gdLst>
                  <a:gd name="T0" fmla="*/ 95 w 95"/>
                  <a:gd name="T1" fmla="*/ 44 h 63"/>
                  <a:gd name="T2" fmla="*/ 86 w 95"/>
                  <a:gd name="T3" fmla="*/ 63 h 63"/>
                  <a:gd name="T4" fmla="*/ 0 w 95"/>
                  <a:gd name="T5" fmla="*/ 17 h 63"/>
                  <a:gd name="T6" fmla="*/ 9 w 95"/>
                  <a:gd name="T7" fmla="*/ 0 h 63"/>
                  <a:gd name="T8" fmla="*/ 95 w 95"/>
                  <a:gd name="T9" fmla="*/ 44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63"/>
                  <a:gd name="T17" fmla="*/ 95 w 95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63">
                    <a:moveTo>
                      <a:pt x="95" y="44"/>
                    </a:moveTo>
                    <a:lnTo>
                      <a:pt x="86" y="63"/>
                    </a:lnTo>
                    <a:lnTo>
                      <a:pt x="0" y="17"/>
                    </a:lnTo>
                    <a:lnTo>
                      <a:pt x="9" y="0"/>
                    </a:lnTo>
                    <a:lnTo>
                      <a:pt x="95" y="4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96" name="Freeform 1170"/>
              <p:cNvSpPr>
                <a:spLocks/>
              </p:cNvSpPr>
              <p:nvPr/>
            </p:nvSpPr>
            <p:spPr bwMode="auto">
              <a:xfrm>
                <a:off x="2034" y="10637"/>
                <a:ext cx="95" cy="65"/>
              </a:xfrm>
              <a:custGeom>
                <a:avLst/>
                <a:gdLst>
                  <a:gd name="T0" fmla="*/ 95 w 95"/>
                  <a:gd name="T1" fmla="*/ 48 h 65"/>
                  <a:gd name="T2" fmla="*/ 86 w 95"/>
                  <a:gd name="T3" fmla="*/ 65 h 65"/>
                  <a:gd name="T4" fmla="*/ 0 w 95"/>
                  <a:gd name="T5" fmla="*/ 18 h 65"/>
                  <a:gd name="T6" fmla="*/ 10 w 95"/>
                  <a:gd name="T7" fmla="*/ 0 h 65"/>
                  <a:gd name="T8" fmla="*/ 95 w 95"/>
                  <a:gd name="T9" fmla="*/ 48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65"/>
                  <a:gd name="T17" fmla="*/ 95 w 95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65">
                    <a:moveTo>
                      <a:pt x="95" y="48"/>
                    </a:moveTo>
                    <a:lnTo>
                      <a:pt x="86" y="65"/>
                    </a:lnTo>
                    <a:lnTo>
                      <a:pt x="0" y="18"/>
                    </a:lnTo>
                    <a:lnTo>
                      <a:pt x="10" y="0"/>
                    </a:lnTo>
                    <a:lnTo>
                      <a:pt x="95" y="4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97" name="Freeform 1171"/>
              <p:cNvSpPr>
                <a:spLocks/>
              </p:cNvSpPr>
              <p:nvPr/>
            </p:nvSpPr>
            <p:spPr bwMode="auto">
              <a:xfrm>
                <a:off x="1950" y="10587"/>
                <a:ext cx="94" cy="68"/>
              </a:xfrm>
              <a:custGeom>
                <a:avLst/>
                <a:gdLst>
                  <a:gd name="T0" fmla="*/ 94 w 94"/>
                  <a:gd name="T1" fmla="*/ 50 h 68"/>
                  <a:gd name="T2" fmla="*/ 84 w 94"/>
                  <a:gd name="T3" fmla="*/ 68 h 68"/>
                  <a:gd name="T4" fmla="*/ 0 w 94"/>
                  <a:gd name="T5" fmla="*/ 17 h 68"/>
                  <a:gd name="T6" fmla="*/ 10 w 94"/>
                  <a:gd name="T7" fmla="*/ 0 h 68"/>
                  <a:gd name="T8" fmla="*/ 94 w 94"/>
                  <a:gd name="T9" fmla="*/ 5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68"/>
                  <a:gd name="T17" fmla="*/ 94 w 94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68">
                    <a:moveTo>
                      <a:pt x="94" y="50"/>
                    </a:moveTo>
                    <a:lnTo>
                      <a:pt x="84" y="68"/>
                    </a:lnTo>
                    <a:lnTo>
                      <a:pt x="0" y="17"/>
                    </a:lnTo>
                    <a:lnTo>
                      <a:pt x="10" y="0"/>
                    </a:lnTo>
                    <a:lnTo>
                      <a:pt x="94" y="5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98" name="Freeform 1172"/>
              <p:cNvSpPr>
                <a:spLocks/>
              </p:cNvSpPr>
              <p:nvPr/>
            </p:nvSpPr>
            <p:spPr bwMode="auto">
              <a:xfrm>
                <a:off x="1867" y="10537"/>
                <a:ext cx="93" cy="67"/>
              </a:xfrm>
              <a:custGeom>
                <a:avLst/>
                <a:gdLst>
                  <a:gd name="T0" fmla="*/ 93 w 93"/>
                  <a:gd name="T1" fmla="*/ 50 h 67"/>
                  <a:gd name="T2" fmla="*/ 83 w 93"/>
                  <a:gd name="T3" fmla="*/ 67 h 67"/>
                  <a:gd name="T4" fmla="*/ 0 w 93"/>
                  <a:gd name="T5" fmla="*/ 15 h 67"/>
                  <a:gd name="T6" fmla="*/ 11 w 93"/>
                  <a:gd name="T7" fmla="*/ 0 h 67"/>
                  <a:gd name="T8" fmla="*/ 93 w 93"/>
                  <a:gd name="T9" fmla="*/ 50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67"/>
                  <a:gd name="T17" fmla="*/ 93 w 93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67">
                    <a:moveTo>
                      <a:pt x="93" y="50"/>
                    </a:moveTo>
                    <a:lnTo>
                      <a:pt x="83" y="67"/>
                    </a:lnTo>
                    <a:lnTo>
                      <a:pt x="0" y="15"/>
                    </a:lnTo>
                    <a:lnTo>
                      <a:pt x="11" y="0"/>
                    </a:lnTo>
                    <a:lnTo>
                      <a:pt x="93" y="5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99" name="Freeform 1173"/>
              <p:cNvSpPr>
                <a:spLocks/>
              </p:cNvSpPr>
              <p:nvPr/>
            </p:nvSpPr>
            <p:spPr bwMode="auto">
              <a:xfrm>
                <a:off x="1786" y="10483"/>
                <a:ext cx="92" cy="69"/>
              </a:xfrm>
              <a:custGeom>
                <a:avLst/>
                <a:gdLst>
                  <a:gd name="T0" fmla="*/ 92 w 92"/>
                  <a:gd name="T1" fmla="*/ 54 h 69"/>
                  <a:gd name="T2" fmla="*/ 81 w 92"/>
                  <a:gd name="T3" fmla="*/ 69 h 69"/>
                  <a:gd name="T4" fmla="*/ 0 w 92"/>
                  <a:gd name="T5" fmla="*/ 16 h 69"/>
                  <a:gd name="T6" fmla="*/ 10 w 92"/>
                  <a:gd name="T7" fmla="*/ 0 h 69"/>
                  <a:gd name="T8" fmla="*/ 92 w 92"/>
                  <a:gd name="T9" fmla="*/ 54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69"/>
                  <a:gd name="T17" fmla="*/ 92 w 92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69">
                    <a:moveTo>
                      <a:pt x="92" y="54"/>
                    </a:moveTo>
                    <a:lnTo>
                      <a:pt x="81" y="69"/>
                    </a:lnTo>
                    <a:lnTo>
                      <a:pt x="0" y="16"/>
                    </a:lnTo>
                    <a:lnTo>
                      <a:pt x="10" y="0"/>
                    </a:lnTo>
                    <a:lnTo>
                      <a:pt x="92" y="5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00" name="Freeform 1174"/>
              <p:cNvSpPr>
                <a:spLocks/>
              </p:cNvSpPr>
              <p:nvPr/>
            </p:nvSpPr>
            <p:spPr bwMode="auto">
              <a:xfrm>
                <a:off x="1705" y="10427"/>
                <a:ext cx="91" cy="72"/>
              </a:xfrm>
              <a:custGeom>
                <a:avLst/>
                <a:gdLst>
                  <a:gd name="T0" fmla="*/ 91 w 91"/>
                  <a:gd name="T1" fmla="*/ 56 h 72"/>
                  <a:gd name="T2" fmla="*/ 81 w 91"/>
                  <a:gd name="T3" fmla="*/ 72 h 72"/>
                  <a:gd name="T4" fmla="*/ 0 w 91"/>
                  <a:gd name="T5" fmla="*/ 17 h 72"/>
                  <a:gd name="T6" fmla="*/ 12 w 91"/>
                  <a:gd name="T7" fmla="*/ 0 h 72"/>
                  <a:gd name="T8" fmla="*/ 91 w 91"/>
                  <a:gd name="T9" fmla="*/ 56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2"/>
                  <a:gd name="T17" fmla="*/ 91 w 9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2">
                    <a:moveTo>
                      <a:pt x="91" y="56"/>
                    </a:moveTo>
                    <a:lnTo>
                      <a:pt x="81" y="72"/>
                    </a:lnTo>
                    <a:lnTo>
                      <a:pt x="0" y="17"/>
                    </a:lnTo>
                    <a:lnTo>
                      <a:pt x="12" y="0"/>
                    </a:lnTo>
                    <a:lnTo>
                      <a:pt x="91" y="5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01" name="Freeform 1175"/>
              <p:cNvSpPr>
                <a:spLocks/>
              </p:cNvSpPr>
              <p:nvPr/>
            </p:nvSpPr>
            <p:spPr bwMode="auto">
              <a:xfrm>
                <a:off x="1626" y="10371"/>
                <a:ext cx="91" cy="73"/>
              </a:xfrm>
              <a:custGeom>
                <a:avLst/>
                <a:gdLst>
                  <a:gd name="T0" fmla="*/ 91 w 91"/>
                  <a:gd name="T1" fmla="*/ 56 h 73"/>
                  <a:gd name="T2" fmla="*/ 79 w 91"/>
                  <a:gd name="T3" fmla="*/ 73 h 73"/>
                  <a:gd name="T4" fmla="*/ 0 w 91"/>
                  <a:gd name="T5" fmla="*/ 16 h 73"/>
                  <a:gd name="T6" fmla="*/ 13 w 91"/>
                  <a:gd name="T7" fmla="*/ 0 h 73"/>
                  <a:gd name="T8" fmla="*/ 91 w 91"/>
                  <a:gd name="T9" fmla="*/ 56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3"/>
                  <a:gd name="T17" fmla="*/ 91 w 91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3">
                    <a:moveTo>
                      <a:pt x="91" y="56"/>
                    </a:moveTo>
                    <a:lnTo>
                      <a:pt x="79" y="73"/>
                    </a:lnTo>
                    <a:lnTo>
                      <a:pt x="0" y="16"/>
                    </a:lnTo>
                    <a:lnTo>
                      <a:pt x="13" y="0"/>
                    </a:lnTo>
                    <a:lnTo>
                      <a:pt x="91" y="5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02" name="Freeform 1176"/>
              <p:cNvSpPr>
                <a:spLocks/>
              </p:cNvSpPr>
              <p:nvPr/>
            </p:nvSpPr>
            <p:spPr bwMode="auto">
              <a:xfrm>
                <a:off x="1550" y="10312"/>
                <a:ext cx="89" cy="75"/>
              </a:xfrm>
              <a:custGeom>
                <a:avLst/>
                <a:gdLst>
                  <a:gd name="T0" fmla="*/ 89 w 89"/>
                  <a:gd name="T1" fmla="*/ 59 h 75"/>
                  <a:gd name="T2" fmla="*/ 76 w 89"/>
                  <a:gd name="T3" fmla="*/ 75 h 75"/>
                  <a:gd name="T4" fmla="*/ 0 w 89"/>
                  <a:gd name="T5" fmla="*/ 16 h 75"/>
                  <a:gd name="T6" fmla="*/ 11 w 89"/>
                  <a:gd name="T7" fmla="*/ 0 h 75"/>
                  <a:gd name="T8" fmla="*/ 89 w 89"/>
                  <a:gd name="T9" fmla="*/ 59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75"/>
                  <a:gd name="T17" fmla="*/ 89 w 8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75">
                    <a:moveTo>
                      <a:pt x="89" y="59"/>
                    </a:moveTo>
                    <a:lnTo>
                      <a:pt x="76" y="75"/>
                    </a:lnTo>
                    <a:lnTo>
                      <a:pt x="0" y="16"/>
                    </a:lnTo>
                    <a:lnTo>
                      <a:pt x="11" y="0"/>
                    </a:lnTo>
                    <a:lnTo>
                      <a:pt x="89" y="5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03" name="Freeform 1177"/>
              <p:cNvSpPr>
                <a:spLocks/>
              </p:cNvSpPr>
              <p:nvPr/>
            </p:nvSpPr>
            <p:spPr bwMode="auto">
              <a:xfrm>
                <a:off x="1473" y="10250"/>
                <a:ext cx="88" cy="78"/>
              </a:xfrm>
              <a:custGeom>
                <a:avLst/>
                <a:gdLst>
                  <a:gd name="T0" fmla="*/ 88 w 88"/>
                  <a:gd name="T1" fmla="*/ 62 h 78"/>
                  <a:gd name="T2" fmla="*/ 77 w 88"/>
                  <a:gd name="T3" fmla="*/ 78 h 78"/>
                  <a:gd name="T4" fmla="*/ 0 w 88"/>
                  <a:gd name="T5" fmla="*/ 16 h 78"/>
                  <a:gd name="T6" fmla="*/ 13 w 88"/>
                  <a:gd name="T7" fmla="*/ 0 h 78"/>
                  <a:gd name="T8" fmla="*/ 88 w 88"/>
                  <a:gd name="T9" fmla="*/ 62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8"/>
                  <a:gd name="T17" fmla="*/ 88 w 88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8">
                    <a:moveTo>
                      <a:pt x="88" y="62"/>
                    </a:moveTo>
                    <a:lnTo>
                      <a:pt x="77" y="78"/>
                    </a:lnTo>
                    <a:lnTo>
                      <a:pt x="0" y="16"/>
                    </a:lnTo>
                    <a:lnTo>
                      <a:pt x="13" y="0"/>
                    </a:lnTo>
                    <a:lnTo>
                      <a:pt x="88" y="6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04" name="Freeform 1178"/>
              <p:cNvSpPr>
                <a:spLocks/>
              </p:cNvSpPr>
              <p:nvPr/>
            </p:nvSpPr>
            <p:spPr bwMode="auto">
              <a:xfrm>
                <a:off x="1400" y="10188"/>
                <a:ext cx="86" cy="78"/>
              </a:xfrm>
              <a:custGeom>
                <a:avLst/>
                <a:gdLst>
                  <a:gd name="T0" fmla="*/ 86 w 86"/>
                  <a:gd name="T1" fmla="*/ 62 h 78"/>
                  <a:gd name="T2" fmla="*/ 73 w 86"/>
                  <a:gd name="T3" fmla="*/ 78 h 78"/>
                  <a:gd name="T4" fmla="*/ 0 w 86"/>
                  <a:gd name="T5" fmla="*/ 16 h 78"/>
                  <a:gd name="T6" fmla="*/ 13 w 86"/>
                  <a:gd name="T7" fmla="*/ 0 h 78"/>
                  <a:gd name="T8" fmla="*/ 86 w 86"/>
                  <a:gd name="T9" fmla="*/ 62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78"/>
                  <a:gd name="T17" fmla="*/ 86 w 86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78">
                    <a:moveTo>
                      <a:pt x="86" y="62"/>
                    </a:moveTo>
                    <a:lnTo>
                      <a:pt x="73" y="78"/>
                    </a:lnTo>
                    <a:lnTo>
                      <a:pt x="0" y="16"/>
                    </a:lnTo>
                    <a:lnTo>
                      <a:pt x="13" y="0"/>
                    </a:lnTo>
                    <a:lnTo>
                      <a:pt x="86" y="6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05" name="Freeform 1179"/>
              <p:cNvSpPr>
                <a:spLocks/>
              </p:cNvSpPr>
              <p:nvPr/>
            </p:nvSpPr>
            <p:spPr bwMode="auto">
              <a:xfrm>
                <a:off x="1326" y="10125"/>
                <a:ext cx="87" cy="79"/>
              </a:xfrm>
              <a:custGeom>
                <a:avLst/>
                <a:gdLst>
                  <a:gd name="T0" fmla="*/ 87 w 87"/>
                  <a:gd name="T1" fmla="*/ 63 h 79"/>
                  <a:gd name="T2" fmla="*/ 74 w 87"/>
                  <a:gd name="T3" fmla="*/ 79 h 79"/>
                  <a:gd name="T4" fmla="*/ 0 w 87"/>
                  <a:gd name="T5" fmla="*/ 14 h 79"/>
                  <a:gd name="T6" fmla="*/ 13 w 87"/>
                  <a:gd name="T7" fmla="*/ 0 h 79"/>
                  <a:gd name="T8" fmla="*/ 87 w 87"/>
                  <a:gd name="T9" fmla="*/ 63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"/>
                  <a:gd name="T16" fmla="*/ 0 h 79"/>
                  <a:gd name="T17" fmla="*/ 87 w 87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" h="79">
                    <a:moveTo>
                      <a:pt x="87" y="63"/>
                    </a:moveTo>
                    <a:lnTo>
                      <a:pt x="74" y="79"/>
                    </a:lnTo>
                    <a:lnTo>
                      <a:pt x="0" y="14"/>
                    </a:lnTo>
                    <a:lnTo>
                      <a:pt x="13" y="0"/>
                    </a:lnTo>
                    <a:lnTo>
                      <a:pt x="87" y="6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06" name="Freeform 1180"/>
              <p:cNvSpPr>
                <a:spLocks/>
              </p:cNvSpPr>
              <p:nvPr/>
            </p:nvSpPr>
            <p:spPr bwMode="auto">
              <a:xfrm>
                <a:off x="1256" y="10059"/>
                <a:ext cx="83" cy="80"/>
              </a:xfrm>
              <a:custGeom>
                <a:avLst/>
                <a:gdLst>
                  <a:gd name="T0" fmla="*/ 83 w 83"/>
                  <a:gd name="T1" fmla="*/ 66 h 80"/>
                  <a:gd name="T2" fmla="*/ 70 w 83"/>
                  <a:gd name="T3" fmla="*/ 80 h 80"/>
                  <a:gd name="T4" fmla="*/ 0 w 83"/>
                  <a:gd name="T5" fmla="*/ 14 h 80"/>
                  <a:gd name="T6" fmla="*/ 13 w 83"/>
                  <a:gd name="T7" fmla="*/ 0 h 80"/>
                  <a:gd name="T8" fmla="*/ 83 w 83"/>
                  <a:gd name="T9" fmla="*/ 66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80"/>
                  <a:gd name="T17" fmla="*/ 83 w 83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80">
                    <a:moveTo>
                      <a:pt x="83" y="66"/>
                    </a:moveTo>
                    <a:lnTo>
                      <a:pt x="70" y="80"/>
                    </a:lnTo>
                    <a:lnTo>
                      <a:pt x="0" y="14"/>
                    </a:lnTo>
                    <a:lnTo>
                      <a:pt x="13" y="0"/>
                    </a:lnTo>
                    <a:lnTo>
                      <a:pt x="83" y="6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07" name="Freeform 1181"/>
              <p:cNvSpPr>
                <a:spLocks/>
              </p:cNvSpPr>
              <p:nvPr/>
            </p:nvSpPr>
            <p:spPr bwMode="auto">
              <a:xfrm>
                <a:off x="1185" y="9991"/>
                <a:ext cx="84" cy="82"/>
              </a:xfrm>
              <a:custGeom>
                <a:avLst/>
                <a:gdLst>
                  <a:gd name="T0" fmla="*/ 84 w 84"/>
                  <a:gd name="T1" fmla="*/ 68 h 82"/>
                  <a:gd name="T2" fmla="*/ 71 w 84"/>
                  <a:gd name="T3" fmla="*/ 82 h 82"/>
                  <a:gd name="T4" fmla="*/ 0 w 84"/>
                  <a:gd name="T5" fmla="*/ 14 h 82"/>
                  <a:gd name="T6" fmla="*/ 15 w 84"/>
                  <a:gd name="T7" fmla="*/ 0 h 82"/>
                  <a:gd name="T8" fmla="*/ 84 w 84"/>
                  <a:gd name="T9" fmla="*/ 68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82"/>
                  <a:gd name="T17" fmla="*/ 84 w 84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82">
                    <a:moveTo>
                      <a:pt x="84" y="68"/>
                    </a:moveTo>
                    <a:lnTo>
                      <a:pt x="71" y="82"/>
                    </a:lnTo>
                    <a:lnTo>
                      <a:pt x="0" y="14"/>
                    </a:lnTo>
                    <a:lnTo>
                      <a:pt x="15" y="0"/>
                    </a:lnTo>
                    <a:lnTo>
                      <a:pt x="84" y="6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08" name="Freeform 1182"/>
              <p:cNvSpPr>
                <a:spLocks/>
              </p:cNvSpPr>
              <p:nvPr/>
            </p:nvSpPr>
            <p:spPr bwMode="auto">
              <a:xfrm>
                <a:off x="1118" y="9922"/>
                <a:ext cx="82" cy="83"/>
              </a:xfrm>
              <a:custGeom>
                <a:avLst/>
                <a:gdLst>
                  <a:gd name="T0" fmla="*/ 82 w 82"/>
                  <a:gd name="T1" fmla="*/ 69 h 83"/>
                  <a:gd name="T2" fmla="*/ 67 w 82"/>
                  <a:gd name="T3" fmla="*/ 83 h 83"/>
                  <a:gd name="T4" fmla="*/ 0 w 82"/>
                  <a:gd name="T5" fmla="*/ 13 h 83"/>
                  <a:gd name="T6" fmla="*/ 14 w 82"/>
                  <a:gd name="T7" fmla="*/ 0 h 83"/>
                  <a:gd name="T8" fmla="*/ 82 w 82"/>
                  <a:gd name="T9" fmla="*/ 69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83"/>
                  <a:gd name="T17" fmla="*/ 82 w 82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83">
                    <a:moveTo>
                      <a:pt x="82" y="69"/>
                    </a:moveTo>
                    <a:lnTo>
                      <a:pt x="67" y="83"/>
                    </a:lnTo>
                    <a:lnTo>
                      <a:pt x="0" y="13"/>
                    </a:lnTo>
                    <a:lnTo>
                      <a:pt x="14" y="0"/>
                    </a:lnTo>
                    <a:lnTo>
                      <a:pt x="82" y="6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09" name="Freeform 1183"/>
              <p:cNvSpPr>
                <a:spLocks/>
              </p:cNvSpPr>
              <p:nvPr/>
            </p:nvSpPr>
            <p:spPr bwMode="auto">
              <a:xfrm>
                <a:off x="1051" y="9851"/>
                <a:ext cx="81" cy="84"/>
              </a:xfrm>
              <a:custGeom>
                <a:avLst/>
                <a:gdLst>
                  <a:gd name="T0" fmla="*/ 81 w 81"/>
                  <a:gd name="T1" fmla="*/ 71 h 84"/>
                  <a:gd name="T2" fmla="*/ 67 w 81"/>
                  <a:gd name="T3" fmla="*/ 84 h 84"/>
                  <a:gd name="T4" fmla="*/ 0 w 81"/>
                  <a:gd name="T5" fmla="*/ 13 h 84"/>
                  <a:gd name="T6" fmla="*/ 16 w 81"/>
                  <a:gd name="T7" fmla="*/ 0 h 84"/>
                  <a:gd name="T8" fmla="*/ 81 w 81"/>
                  <a:gd name="T9" fmla="*/ 71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84"/>
                  <a:gd name="T17" fmla="*/ 81 w 81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84">
                    <a:moveTo>
                      <a:pt x="81" y="71"/>
                    </a:moveTo>
                    <a:lnTo>
                      <a:pt x="67" y="84"/>
                    </a:lnTo>
                    <a:lnTo>
                      <a:pt x="0" y="13"/>
                    </a:lnTo>
                    <a:lnTo>
                      <a:pt x="16" y="0"/>
                    </a:lnTo>
                    <a:lnTo>
                      <a:pt x="81" y="7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10" name="Freeform 1184"/>
              <p:cNvSpPr>
                <a:spLocks/>
              </p:cNvSpPr>
              <p:nvPr/>
            </p:nvSpPr>
            <p:spPr bwMode="auto">
              <a:xfrm>
                <a:off x="988" y="9778"/>
                <a:ext cx="79" cy="86"/>
              </a:xfrm>
              <a:custGeom>
                <a:avLst/>
                <a:gdLst>
                  <a:gd name="T0" fmla="*/ 79 w 79"/>
                  <a:gd name="T1" fmla="*/ 73 h 86"/>
                  <a:gd name="T2" fmla="*/ 63 w 79"/>
                  <a:gd name="T3" fmla="*/ 86 h 86"/>
                  <a:gd name="T4" fmla="*/ 0 w 79"/>
                  <a:gd name="T5" fmla="*/ 14 h 86"/>
                  <a:gd name="T6" fmla="*/ 14 w 79"/>
                  <a:gd name="T7" fmla="*/ 0 h 86"/>
                  <a:gd name="T8" fmla="*/ 79 w 79"/>
                  <a:gd name="T9" fmla="*/ 73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86"/>
                  <a:gd name="T17" fmla="*/ 79 w 7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86">
                    <a:moveTo>
                      <a:pt x="79" y="73"/>
                    </a:moveTo>
                    <a:lnTo>
                      <a:pt x="63" y="86"/>
                    </a:lnTo>
                    <a:lnTo>
                      <a:pt x="0" y="14"/>
                    </a:lnTo>
                    <a:lnTo>
                      <a:pt x="14" y="0"/>
                    </a:lnTo>
                    <a:lnTo>
                      <a:pt x="79" y="7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11" name="Freeform 1185"/>
              <p:cNvSpPr>
                <a:spLocks/>
              </p:cNvSpPr>
              <p:nvPr/>
            </p:nvSpPr>
            <p:spPr bwMode="auto">
              <a:xfrm>
                <a:off x="925" y="9705"/>
                <a:ext cx="77" cy="87"/>
              </a:xfrm>
              <a:custGeom>
                <a:avLst/>
                <a:gdLst>
                  <a:gd name="T0" fmla="*/ 77 w 77"/>
                  <a:gd name="T1" fmla="*/ 73 h 87"/>
                  <a:gd name="T2" fmla="*/ 63 w 77"/>
                  <a:gd name="T3" fmla="*/ 87 h 87"/>
                  <a:gd name="T4" fmla="*/ 0 w 77"/>
                  <a:gd name="T5" fmla="*/ 12 h 87"/>
                  <a:gd name="T6" fmla="*/ 15 w 77"/>
                  <a:gd name="T7" fmla="*/ 0 h 87"/>
                  <a:gd name="T8" fmla="*/ 77 w 77"/>
                  <a:gd name="T9" fmla="*/ 73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87"/>
                  <a:gd name="T17" fmla="*/ 77 w 77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87">
                    <a:moveTo>
                      <a:pt x="77" y="73"/>
                    </a:moveTo>
                    <a:lnTo>
                      <a:pt x="63" y="87"/>
                    </a:lnTo>
                    <a:lnTo>
                      <a:pt x="0" y="12"/>
                    </a:lnTo>
                    <a:lnTo>
                      <a:pt x="15" y="0"/>
                    </a:lnTo>
                    <a:lnTo>
                      <a:pt x="77" y="7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12" name="Freeform 1186"/>
              <p:cNvSpPr>
                <a:spLocks/>
              </p:cNvSpPr>
              <p:nvPr/>
            </p:nvSpPr>
            <p:spPr bwMode="auto">
              <a:xfrm>
                <a:off x="864" y="9630"/>
                <a:ext cx="76" cy="87"/>
              </a:xfrm>
              <a:custGeom>
                <a:avLst/>
                <a:gdLst>
                  <a:gd name="T0" fmla="*/ 76 w 76"/>
                  <a:gd name="T1" fmla="*/ 75 h 87"/>
                  <a:gd name="T2" fmla="*/ 61 w 76"/>
                  <a:gd name="T3" fmla="*/ 87 h 87"/>
                  <a:gd name="T4" fmla="*/ 0 w 76"/>
                  <a:gd name="T5" fmla="*/ 11 h 87"/>
                  <a:gd name="T6" fmla="*/ 15 w 76"/>
                  <a:gd name="T7" fmla="*/ 0 h 87"/>
                  <a:gd name="T8" fmla="*/ 76 w 76"/>
                  <a:gd name="T9" fmla="*/ 75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"/>
                  <a:gd name="T16" fmla="*/ 0 h 87"/>
                  <a:gd name="T17" fmla="*/ 76 w 76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" h="87">
                    <a:moveTo>
                      <a:pt x="76" y="75"/>
                    </a:moveTo>
                    <a:lnTo>
                      <a:pt x="61" y="87"/>
                    </a:lnTo>
                    <a:lnTo>
                      <a:pt x="0" y="11"/>
                    </a:lnTo>
                    <a:lnTo>
                      <a:pt x="15" y="0"/>
                    </a:lnTo>
                    <a:lnTo>
                      <a:pt x="76" y="7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13" name="Freeform 1187"/>
              <p:cNvSpPr>
                <a:spLocks/>
              </p:cNvSpPr>
              <p:nvPr/>
            </p:nvSpPr>
            <p:spPr bwMode="auto">
              <a:xfrm>
                <a:off x="804" y="9552"/>
                <a:ext cx="75" cy="89"/>
              </a:xfrm>
              <a:custGeom>
                <a:avLst/>
                <a:gdLst>
                  <a:gd name="T0" fmla="*/ 75 w 75"/>
                  <a:gd name="T1" fmla="*/ 78 h 89"/>
                  <a:gd name="T2" fmla="*/ 60 w 75"/>
                  <a:gd name="T3" fmla="*/ 89 h 89"/>
                  <a:gd name="T4" fmla="*/ 0 w 75"/>
                  <a:gd name="T5" fmla="*/ 13 h 89"/>
                  <a:gd name="T6" fmla="*/ 17 w 75"/>
                  <a:gd name="T7" fmla="*/ 0 h 89"/>
                  <a:gd name="T8" fmla="*/ 75 w 75"/>
                  <a:gd name="T9" fmla="*/ 78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89"/>
                  <a:gd name="T17" fmla="*/ 75 w 75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89">
                    <a:moveTo>
                      <a:pt x="75" y="78"/>
                    </a:moveTo>
                    <a:lnTo>
                      <a:pt x="60" y="89"/>
                    </a:lnTo>
                    <a:lnTo>
                      <a:pt x="0" y="13"/>
                    </a:lnTo>
                    <a:lnTo>
                      <a:pt x="17" y="0"/>
                    </a:lnTo>
                    <a:lnTo>
                      <a:pt x="75" y="7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14" name="Freeform 1188"/>
              <p:cNvSpPr>
                <a:spLocks/>
              </p:cNvSpPr>
              <p:nvPr/>
            </p:nvSpPr>
            <p:spPr bwMode="auto">
              <a:xfrm>
                <a:off x="747" y="9474"/>
                <a:ext cx="74" cy="91"/>
              </a:xfrm>
              <a:custGeom>
                <a:avLst/>
                <a:gdLst>
                  <a:gd name="T0" fmla="*/ 74 w 74"/>
                  <a:gd name="T1" fmla="*/ 78 h 91"/>
                  <a:gd name="T2" fmla="*/ 57 w 74"/>
                  <a:gd name="T3" fmla="*/ 91 h 91"/>
                  <a:gd name="T4" fmla="*/ 0 w 74"/>
                  <a:gd name="T5" fmla="*/ 12 h 91"/>
                  <a:gd name="T6" fmla="*/ 16 w 74"/>
                  <a:gd name="T7" fmla="*/ 0 h 91"/>
                  <a:gd name="T8" fmla="*/ 74 w 74"/>
                  <a:gd name="T9" fmla="*/ 78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91"/>
                  <a:gd name="T17" fmla="*/ 74 w 74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91">
                    <a:moveTo>
                      <a:pt x="74" y="78"/>
                    </a:moveTo>
                    <a:lnTo>
                      <a:pt x="57" y="91"/>
                    </a:lnTo>
                    <a:lnTo>
                      <a:pt x="0" y="12"/>
                    </a:lnTo>
                    <a:lnTo>
                      <a:pt x="16" y="0"/>
                    </a:lnTo>
                    <a:lnTo>
                      <a:pt x="74" y="7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15" name="Freeform 1189"/>
              <p:cNvSpPr>
                <a:spLocks/>
              </p:cNvSpPr>
              <p:nvPr/>
            </p:nvSpPr>
            <p:spPr bwMode="auto">
              <a:xfrm>
                <a:off x="691" y="9395"/>
                <a:ext cx="72" cy="91"/>
              </a:xfrm>
              <a:custGeom>
                <a:avLst/>
                <a:gdLst>
                  <a:gd name="T0" fmla="*/ 72 w 72"/>
                  <a:gd name="T1" fmla="*/ 79 h 91"/>
                  <a:gd name="T2" fmla="*/ 56 w 72"/>
                  <a:gd name="T3" fmla="*/ 91 h 91"/>
                  <a:gd name="T4" fmla="*/ 0 w 72"/>
                  <a:gd name="T5" fmla="*/ 10 h 91"/>
                  <a:gd name="T6" fmla="*/ 18 w 72"/>
                  <a:gd name="T7" fmla="*/ 0 h 91"/>
                  <a:gd name="T8" fmla="*/ 72 w 72"/>
                  <a:gd name="T9" fmla="*/ 79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91"/>
                  <a:gd name="T17" fmla="*/ 72 w 72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91">
                    <a:moveTo>
                      <a:pt x="72" y="79"/>
                    </a:moveTo>
                    <a:lnTo>
                      <a:pt x="56" y="91"/>
                    </a:lnTo>
                    <a:lnTo>
                      <a:pt x="0" y="10"/>
                    </a:lnTo>
                    <a:lnTo>
                      <a:pt x="18" y="0"/>
                    </a:lnTo>
                    <a:lnTo>
                      <a:pt x="72" y="7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16" name="Freeform 1190"/>
              <p:cNvSpPr>
                <a:spLocks/>
              </p:cNvSpPr>
              <p:nvPr/>
            </p:nvSpPr>
            <p:spPr bwMode="auto">
              <a:xfrm>
                <a:off x="638" y="9313"/>
                <a:ext cx="71" cy="92"/>
              </a:xfrm>
              <a:custGeom>
                <a:avLst/>
                <a:gdLst>
                  <a:gd name="T0" fmla="*/ 71 w 71"/>
                  <a:gd name="T1" fmla="*/ 82 h 92"/>
                  <a:gd name="T2" fmla="*/ 53 w 71"/>
                  <a:gd name="T3" fmla="*/ 92 h 92"/>
                  <a:gd name="T4" fmla="*/ 0 w 71"/>
                  <a:gd name="T5" fmla="*/ 12 h 92"/>
                  <a:gd name="T6" fmla="*/ 16 w 71"/>
                  <a:gd name="T7" fmla="*/ 0 h 92"/>
                  <a:gd name="T8" fmla="*/ 71 w 71"/>
                  <a:gd name="T9" fmla="*/ 82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92"/>
                  <a:gd name="T17" fmla="*/ 71 w 71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92">
                    <a:moveTo>
                      <a:pt x="71" y="82"/>
                    </a:moveTo>
                    <a:lnTo>
                      <a:pt x="53" y="92"/>
                    </a:lnTo>
                    <a:lnTo>
                      <a:pt x="0" y="12"/>
                    </a:lnTo>
                    <a:lnTo>
                      <a:pt x="16" y="0"/>
                    </a:lnTo>
                    <a:lnTo>
                      <a:pt x="71" y="8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17" name="Freeform 1191"/>
              <p:cNvSpPr>
                <a:spLocks/>
              </p:cNvSpPr>
              <p:nvPr/>
            </p:nvSpPr>
            <p:spPr bwMode="auto">
              <a:xfrm>
                <a:off x="586" y="9231"/>
                <a:ext cx="68" cy="94"/>
              </a:xfrm>
              <a:custGeom>
                <a:avLst/>
                <a:gdLst>
                  <a:gd name="T0" fmla="*/ 68 w 68"/>
                  <a:gd name="T1" fmla="*/ 82 h 94"/>
                  <a:gd name="T2" fmla="*/ 52 w 68"/>
                  <a:gd name="T3" fmla="*/ 94 h 94"/>
                  <a:gd name="T4" fmla="*/ 0 w 68"/>
                  <a:gd name="T5" fmla="*/ 10 h 94"/>
                  <a:gd name="T6" fmla="*/ 17 w 68"/>
                  <a:gd name="T7" fmla="*/ 0 h 94"/>
                  <a:gd name="T8" fmla="*/ 68 w 68"/>
                  <a:gd name="T9" fmla="*/ 82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"/>
                  <a:gd name="T16" fmla="*/ 0 h 94"/>
                  <a:gd name="T17" fmla="*/ 68 w 68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" h="94">
                    <a:moveTo>
                      <a:pt x="68" y="82"/>
                    </a:moveTo>
                    <a:lnTo>
                      <a:pt x="52" y="94"/>
                    </a:lnTo>
                    <a:lnTo>
                      <a:pt x="0" y="10"/>
                    </a:lnTo>
                    <a:lnTo>
                      <a:pt x="17" y="0"/>
                    </a:lnTo>
                    <a:lnTo>
                      <a:pt x="68" y="8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18" name="Freeform 1192"/>
              <p:cNvSpPr>
                <a:spLocks/>
              </p:cNvSpPr>
              <p:nvPr/>
            </p:nvSpPr>
            <p:spPr bwMode="auto">
              <a:xfrm>
                <a:off x="536" y="9147"/>
                <a:ext cx="67" cy="94"/>
              </a:xfrm>
              <a:custGeom>
                <a:avLst/>
                <a:gdLst>
                  <a:gd name="T0" fmla="*/ 67 w 67"/>
                  <a:gd name="T1" fmla="*/ 84 h 94"/>
                  <a:gd name="T2" fmla="*/ 50 w 67"/>
                  <a:gd name="T3" fmla="*/ 94 h 94"/>
                  <a:gd name="T4" fmla="*/ 0 w 67"/>
                  <a:gd name="T5" fmla="*/ 11 h 94"/>
                  <a:gd name="T6" fmla="*/ 17 w 67"/>
                  <a:gd name="T7" fmla="*/ 0 h 94"/>
                  <a:gd name="T8" fmla="*/ 67 w 67"/>
                  <a:gd name="T9" fmla="*/ 84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4"/>
                  <a:gd name="T17" fmla="*/ 67 w 67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4">
                    <a:moveTo>
                      <a:pt x="67" y="84"/>
                    </a:moveTo>
                    <a:lnTo>
                      <a:pt x="50" y="94"/>
                    </a:lnTo>
                    <a:lnTo>
                      <a:pt x="0" y="11"/>
                    </a:lnTo>
                    <a:lnTo>
                      <a:pt x="17" y="0"/>
                    </a:lnTo>
                    <a:lnTo>
                      <a:pt x="67" y="8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19" name="Freeform 1193"/>
              <p:cNvSpPr>
                <a:spLocks/>
              </p:cNvSpPr>
              <p:nvPr/>
            </p:nvSpPr>
            <p:spPr bwMode="auto">
              <a:xfrm>
                <a:off x="488" y="9063"/>
                <a:ext cx="65" cy="95"/>
              </a:xfrm>
              <a:custGeom>
                <a:avLst/>
                <a:gdLst>
                  <a:gd name="T0" fmla="*/ 65 w 65"/>
                  <a:gd name="T1" fmla="*/ 84 h 95"/>
                  <a:gd name="T2" fmla="*/ 48 w 65"/>
                  <a:gd name="T3" fmla="*/ 95 h 95"/>
                  <a:gd name="T4" fmla="*/ 0 w 65"/>
                  <a:gd name="T5" fmla="*/ 10 h 95"/>
                  <a:gd name="T6" fmla="*/ 18 w 65"/>
                  <a:gd name="T7" fmla="*/ 0 h 95"/>
                  <a:gd name="T8" fmla="*/ 65 w 65"/>
                  <a:gd name="T9" fmla="*/ 84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95"/>
                  <a:gd name="T17" fmla="*/ 65 w 65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95">
                    <a:moveTo>
                      <a:pt x="65" y="84"/>
                    </a:moveTo>
                    <a:lnTo>
                      <a:pt x="48" y="95"/>
                    </a:lnTo>
                    <a:lnTo>
                      <a:pt x="0" y="10"/>
                    </a:lnTo>
                    <a:lnTo>
                      <a:pt x="18" y="0"/>
                    </a:lnTo>
                    <a:lnTo>
                      <a:pt x="65" y="8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20" name="Freeform 1194"/>
              <p:cNvSpPr>
                <a:spLocks/>
              </p:cNvSpPr>
              <p:nvPr/>
            </p:nvSpPr>
            <p:spPr bwMode="auto">
              <a:xfrm>
                <a:off x="442" y="8976"/>
                <a:ext cx="64" cy="97"/>
              </a:xfrm>
              <a:custGeom>
                <a:avLst/>
                <a:gdLst>
                  <a:gd name="T0" fmla="*/ 64 w 64"/>
                  <a:gd name="T1" fmla="*/ 87 h 97"/>
                  <a:gd name="T2" fmla="*/ 46 w 64"/>
                  <a:gd name="T3" fmla="*/ 97 h 97"/>
                  <a:gd name="T4" fmla="*/ 0 w 64"/>
                  <a:gd name="T5" fmla="*/ 9 h 97"/>
                  <a:gd name="T6" fmla="*/ 19 w 64"/>
                  <a:gd name="T7" fmla="*/ 0 h 97"/>
                  <a:gd name="T8" fmla="*/ 64 w 64"/>
                  <a:gd name="T9" fmla="*/ 87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97"/>
                  <a:gd name="T17" fmla="*/ 64 w 64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97">
                    <a:moveTo>
                      <a:pt x="64" y="87"/>
                    </a:moveTo>
                    <a:lnTo>
                      <a:pt x="46" y="97"/>
                    </a:lnTo>
                    <a:lnTo>
                      <a:pt x="0" y="9"/>
                    </a:lnTo>
                    <a:lnTo>
                      <a:pt x="19" y="0"/>
                    </a:lnTo>
                    <a:lnTo>
                      <a:pt x="64" y="8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21" name="Freeform 1195"/>
              <p:cNvSpPr>
                <a:spLocks/>
              </p:cNvSpPr>
              <p:nvPr/>
            </p:nvSpPr>
            <p:spPr bwMode="auto">
              <a:xfrm>
                <a:off x="399" y="8888"/>
                <a:ext cx="62" cy="97"/>
              </a:xfrm>
              <a:custGeom>
                <a:avLst/>
                <a:gdLst>
                  <a:gd name="T0" fmla="*/ 62 w 62"/>
                  <a:gd name="T1" fmla="*/ 88 h 97"/>
                  <a:gd name="T2" fmla="*/ 43 w 62"/>
                  <a:gd name="T3" fmla="*/ 97 h 97"/>
                  <a:gd name="T4" fmla="*/ 0 w 62"/>
                  <a:gd name="T5" fmla="*/ 9 h 97"/>
                  <a:gd name="T6" fmla="*/ 19 w 62"/>
                  <a:gd name="T7" fmla="*/ 0 h 97"/>
                  <a:gd name="T8" fmla="*/ 62 w 62"/>
                  <a:gd name="T9" fmla="*/ 88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97"/>
                  <a:gd name="T17" fmla="*/ 62 w 62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97">
                    <a:moveTo>
                      <a:pt x="62" y="88"/>
                    </a:moveTo>
                    <a:lnTo>
                      <a:pt x="43" y="97"/>
                    </a:lnTo>
                    <a:lnTo>
                      <a:pt x="0" y="9"/>
                    </a:lnTo>
                    <a:lnTo>
                      <a:pt x="19" y="0"/>
                    </a:lnTo>
                    <a:lnTo>
                      <a:pt x="62" y="8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22" name="Freeform 1196"/>
              <p:cNvSpPr>
                <a:spLocks/>
              </p:cNvSpPr>
              <p:nvPr/>
            </p:nvSpPr>
            <p:spPr bwMode="auto">
              <a:xfrm>
                <a:off x="357" y="8801"/>
                <a:ext cx="61" cy="96"/>
              </a:xfrm>
              <a:custGeom>
                <a:avLst/>
                <a:gdLst>
                  <a:gd name="T0" fmla="*/ 61 w 61"/>
                  <a:gd name="T1" fmla="*/ 87 h 96"/>
                  <a:gd name="T2" fmla="*/ 42 w 61"/>
                  <a:gd name="T3" fmla="*/ 96 h 96"/>
                  <a:gd name="T4" fmla="*/ 0 w 61"/>
                  <a:gd name="T5" fmla="*/ 7 h 96"/>
                  <a:gd name="T6" fmla="*/ 19 w 61"/>
                  <a:gd name="T7" fmla="*/ 0 h 96"/>
                  <a:gd name="T8" fmla="*/ 61 w 61"/>
                  <a:gd name="T9" fmla="*/ 87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96"/>
                  <a:gd name="T17" fmla="*/ 61 w 61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96">
                    <a:moveTo>
                      <a:pt x="61" y="87"/>
                    </a:moveTo>
                    <a:lnTo>
                      <a:pt x="42" y="96"/>
                    </a:lnTo>
                    <a:lnTo>
                      <a:pt x="0" y="7"/>
                    </a:lnTo>
                    <a:lnTo>
                      <a:pt x="19" y="0"/>
                    </a:lnTo>
                    <a:lnTo>
                      <a:pt x="61" y="8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23" name="Freeform 1197"/>
              <p:cNvSpPr>
                <a:spLocks/>
              </p:cNvSpPr>
              <p:nvPr/>
            </p:nvSpPr>
            <p:spPr bwMode="auto">
              <a:xfrm>
                <a:off x="318" y="8710"/>
                <a:ext cx="58" cy="98"/>
              </a:xfrm>
              <a:custGeom>
                <a:avLst/>
                <a:gdLst>
                  <a:gd name="T0" fmla="*/ 58 w 58"/>
                  <a:gd name="T1" fmla="*/ 91 h 98"/>
                  <a:gd name="T2" fmla="*/ 39 w 58"/>
                  <a:gd name="T3" fmla="*/ 98 h 98"/>
                  <a:gd name="T4" fmla="*/ 0 w 58"/>
                  <a:gd name="T5" fmla="*/ 9 h 98"/>
                  <a:gd name="T6" fmla="*/ 19 w 58"/>
                  <a:gd name="T7" fmla="*/ 0 h 98"/>
                  <a:gd name="T8" fmla="*/ 58 w 58"/>
                  <a:gd name="T9" fmla="*/ 91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58" y="91"/>
                    </a:moveTo>
                    <a:lnTo>
                      <a:pt x="39" y="98"/>
                    </a:lnTo>
                    <a:lnTo>
                      <a:pt x="0" y="9"/>
                    </a:lnTo>
                    <a:lnTo>
                      <a:pt x="19" y="0"/>
                    </a:lnTo>
                    <a:lnTo>
                      <a:pt x="58" y="9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24" name="Freeform 1198"/>
              <p:cNvSpPr>
                <a:spLocks/>
              </p:cNvSpPr>
              <p:nvPr/>
            </p:nvSpPr>
            <p:spPr bwMode="auto">
              <a:xfrm>
                <a:off x="281" y="8619"/>
                <a:ext cx="56" cy="100"/>
              </a:xfrm>
              <a:custGeom>
                <a:avLst/>
                <a:gdLst>
                  <a:gd name="T0" fmla="*/ 56 w 56"/>
                  <a:gd name="T1" fmla="*/ 91 h 100"/>
                  <a:gd name="T2" fmla="*/ 37 w 56"/>
                  <a:gd name="T3" fmla="*/ 100 h 100"/>
                  <a:gd name="T4" fmla="*/ 0 w 56"/>
                  <a:gd name="T5" fmla="*/ 7 h 100"/>
                  <a:gd name="T6" fmla="*/ 19 w 56"/>
                  <a:gd name="T7" fmla="*/ 0 h 100"/>
                  <a:gd name="T8" fmla="*/ 56 w 56"/>
                  <a:gd name="T9" fmla="*/ 91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100"/>
                  <a:gd name="T17" fmla="*/ 56 w 56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100">
                    <a:moveTo>
                      <a:pt x="56" y="91"/>
                    </a:moveTo>
                    <a:lnTo>
                      <a:pt x="37" y="100"/>
                    </a:lnTo>
                    <a:lnTo>
                      <a:pt x="0" y="7"/>
                    </a:lnTo>
                    <a:lnTo>
                      <a:pt x="19" y="0"/>
                    </a:lnTo>
                    <a:lnTo>
                      <a:pt x="56" y="9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25" name="Freeform 1199"/>
              <p:cNvSpPr>
                <a:spLocks/>
              </p:cNvSpPr>
              <p:nvPr/>
            </p:nvSpPr>
            <p:spPr bwMode="auto">
              <a:xfrm>
                <a:off x="245" y="8527"/>
                <a:ext cx="55" cy="99"/>
              </a:xfrm>
              <a:custGeom>
                <a:avLst/>
                <a:gdLst>
                  <a:gd name="T0" fmla="*/ 55 w 55"/>
                  <a:gd name="T1" fmla="*/ 92 h 99"/>
                  <a:gd name="T2" fmla="*/ 36 w 55"/>
                  <a:gd name="T3" fmla="*/ 99 h 99"/>
                  <a:gd name="T4" fmla="*/ 0 w 55"/>
                  <a:gd name="T5" fmla="*/ 7 h 99"/>
                  <a:gd name="T6" fmla="*/ 19 w 55"/>
                  <a:gd name="T7" fmla="*/ 0 h 99"/>
                  <a:gd name="T8" fmla="*/ 55 w 55"/>
                  <a:gd name="T9" fmla="*/ 92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9"/>
                  <a:gd name="T17" fmla="*/ 55 w 55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9">
                    <a:moveTo>
                      <a:pt x="55" y="92"/>
                    </a:moveTo>
                    <a:lnTo>
                      <a:pt x="36" y="99"/>
                    </a:lnTo>
                    <a:lnTo>
                      <a:pt x="0" y="7"/>
                    </a:lnTo>
                    <a:lnTo>
                      <a:pt x="19" y="0"/>
                    </a:lnTo>
                    <a:lnTo>
                      <a:pt x="55" y="9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26" name="Freeform 1200"/>
              <p:cNvSpPr>
                <a:spLocks/>
              </p:cNvSpPr>
              <p:nvPr/>
            </p:nvSpPr>
            <p:spPr bwMode="auto">
              <a:xfrm>
                <a:off x="212" y="8435"/>
                <a:ext cx="52" cy="99"/>
              </a:xfrm>
              <a:custGeom>
                <a:avLst/>
                <a:gdLst>
                  <a:gd name="T0" fmla="*/ 52 w 52"/>
                  <a:gd name="T1" fmla="*/ 92 h 99"/>
                  <a:gd name="T2" fmla="*/ 33 w 52"/>
                  <a:gd name="T3" fmla="*/ 99 h 99"/>
                  <a:gd name="T4" fmla="*/ 0 w 52"/>
                  <a:gd name="T5" fmla="*/ 6 h 99"/>
                  <a:gd name="T6" fmla="*/ 20 w 52"/>
                  <a:gd name="T7" fmla="*/ 0 h 99"/>
                  <a:gd name="T8" fmla="*/ 52 w 52"/>
                  <a:gd name="T9" fmla="*/ 92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99"/>
                  <a:gd name="T17" fmla="*/ 52 w 52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99">
                    <a:moveTo>
                      <a:pt x="52" y="92"/>
                    </a:moveTo>
                    <a:lnTo>
                      <a:pt x="33" y="99"/>
                    </a:lnTo>
                    <a:lnTo>
                      <a:pt x="0" y="6"/>
                    </a:lnTo>
                    <a:lnTo>
                      <a:pt x="20" y="0"/>
                    </a:lnTo>
                    <a:lnTo>
                      <a:pt x="52" y="9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27" name="Freeform 1201"/>
              <p:cNvSpPr>
                <a:spLocks/>
              </p:cNvSpPr>
              <p:nvPr/>
            </p:nvSpPr>
            <p:spPr bwMode="auto">
              <a:xfrm>
                <a:off x="181" y="8340"/>
                <a:ext cx="51" cy="101"/>
              </a:xfrm>
              <a:custGeom>
                <a:avLst/>
                <a:gdLst>
                  <a:gd name="T0" fmla="*/ 51 w 51"/>
                  <a:gd name="T1" fmla="*/ 95 h 101"/>
                  <a:gd name="T2" fmla="*/ 31 w 51"/>
                  <a:gd name="T3" fmla="*/ 101 h 101"/>
                  <a:gd name="T4" fmla="*/ 0 w 51"/>
                  <a:gd name="T5" fmla="*/ 6 h 101"/>
                  <a:gd name="T6" fmla="*/ 19 w 51"/>
                  <a:gd name="T7" fmla="*/ 0 h 101"/>
                  <a:gd name="T8" fmla="*/ 51 w 51"/>
                  <a:gd name="T9" fmla="*/ 95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101"/>
                  <a:gd name="T17" fmla="*/ 51 w 51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101">
                    <a:moveTo>
                      <a:pt x="51" y="95"/>
                    </a:moveTo>
                    <a:lnTo>
                      <a:pt x="31" y="101"/>
                    </a:lnTo>
                    <a:lnTo>
                      <a:pt x="0" y="6"/>
                    </a:lnTo>
                    <a:lnTo>
                      <a:pt x="19" y="0"/>
                    </a:lnTo>
                    <a:lnTo>
                      <a:pt x="51" y="9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20" name="Freeform 1202"/>
              <p:cNvSpPr>
                <a:spLocks/>
              </p:cNvSpPr>
              <p:nvPr/>
            </p:nvSpPr>
            <p:spPr bwMode="auto">
              <a:xfrm>
                <a:off x="153" y="8245"/>
                <a:ext cx="47" cy="101"/>
              </a:xfrm>
              <a:custGeom>
                <a:avLst/>
                <a:gdLst>
                  <a:gd name="T0" fmla="*/ 47 w 47"/>
                  <a:gd name="T1" fmla="*/ 95 h 101"/>
                  <a:gd name="T2" fmla="*/ 28 w 47"/>
                  <a:gd name="T3" fmla="*/ 101 h 101"/>
                  <a:gd name="T4" fmla="*/ 0 w 47"/>
                  <a:gd name="T5" fmla="*/ 6 h 101"/>
                  <a:gd name="T6" fmla="*/ 20 w 47"/>
                  <a:gd name="T7" fmla="*/ 0 h 101"/>
                  <a:gd name="T8" fmla="*/ 47 w 47"/>
                  <a:gd name="T9" fmla="*/ 95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101"/>
                  <a:gd name="T17" fmla="*/ 47 w 4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101">
                    <a:moveTo>
                      <a:pt x="47" y="95"/>
                    </a:moveTo>
                    <a:lnTo>
                      <a:pt x="28" y="101"/>
                    </a:lnTo>
                    <a:lnTo>
                      <a:pt x="0" y="6"/>
                    </a:lnTo>
                    <a:lnTo>
                      <a:pt x="20" y="0"/>
                    </a:lnTo>
                    <a:lnTo>
                      <a:pt x="47" y="9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21" name="Freeform 1203"/>
              <p:cNvSpPr>
                <a:spLocks/>
              </p:cNvSpPr>
              <p:nvPr/>
            </p:nvSpPr>
            <p:spPr bwMode="auto">
              <a:xfrm>
                <a:off x="127" y="8149"/>
                <a:ext cx="46" cy="102"/>
              </a:xfrm>
              <a:custGeom>
                <a:avLst/>
                <a:gdLst>
                  <a:gd name="T0" fmla="*/ 46 w 46"/>
                  <a:gd name="T1" fmla="*/ 96 h 102"/>
                  <a:gd name="T2" fmla="*/ 26 w 46"/>
                  <a:gd name="T3" fmla="*/ 102 h 102"/>
                  <a:gd name="T4" fmla="*/ 0 w 46"/>
                  <a:gd name="T5" fmla="*/ 5 h 102"/>
                  <a:gd name="T6" fmla="*/ 20 w 46"/>
                  <a:gd name="T7" fmla="*/ 0 h 102"/>
                  <a:gd name="T8" fmla="*/ 46 w 46"/>
                  <a:gd name="T9" fmla="*/ 9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102"/>
                  <a:gd name="T17" fmla="*/ 46 w 46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102">
                    <a:moveTo>
                      <a:pt x="46" y="96"/>
                    </a:moveTo>
                    <a:lnTo>
                      <a:pt x="26" y="102"/>
                    </a:lnTo>
                    <a:lnTo>
                      <a:pt x="0" y="5"/>
                    </a:lnTo>
                    <a:lnTo>
                      <a:pt x="20" y="0"/>
                    </a:lnTo>
                    <a:lnTo>
                      <a:pt x="46" y="9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22" name="Freeform 1204"/>
              <p:cNvSpPr>
                <a:spLocks/>
              </p:cNvSpPr>
              <p:nvPr/>
            </p:nvSpPr>
            <p:spPr bwMode="auto">
              <a:xfrm>
                <a:off x="104" y="8052"/>
                <a:ext cx="43" cy="102"/>
              </a:xfrm>
              <a:custGeom>
                <a:avLst/>
                <a:gdLst>
                  <a:gd name="T0" fmla="*/ 43 w 43"/>
                  <a:gd name="T1" fmla="*/ 97 h 102"/>
                  <a:gd name="T2" fmla="*/ 23 w 43"/>
                  <a:gd name="T3" fmla="*/ 102 h 102"/>
                  <a:gd name="T4" fmla="*/ 0 w 43"/>
                  <a:gd name="T5" fmla="*/ 4 h 102"/>
                  <a:gd name="T6" fmla="*/ 18 w 43"/>
                  <a:gd name="T7" fmla="*/ 0 h 102"/>
                  <a:gd name="T8" fmla="*/ 43 w 43"/>
                  <a:gd name="T9" fmla="*/ 97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02"/>
                  <a:gd name="T17" fmla="*/ 43 w 43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02">
                    <a:moveTo>
                      <a:pt x="43" y="97"/>
                    </a:moveTo>
                    <a:lnTo>
                      <a:pt x="23" y="102"/>
                    </a:lnTo>
                    <a:lnTo>
                      <a:pt x="0" y="4"/>
                    </a:lnTo>
                    <a:lnTo>
                      <a:pt x="18" y="0"/>
                    </a:lnTo>
                    <a:lnTo>
                      <a:pt x="43" y="9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23" name="Freeform 1205"/>
              <p:cNvSpPr>
                <a:spLocks/>
              </p:cNvSpPr>
              <p:nvPr/>
            </p:nvSpPr>
            <p:spPr bwMode="auto">
              <a:xfrm>
                <a:off x="82" y="7954"/>
                <a:ext cx="40" cy="102"/>
              </a:xfrm>
              <a:custGeom>
                <a:avLst/>
                <a:gdLst>
                  <a:gd name="T0" fmla="*/ 40 w 40"/>
                  <a:gd name="T1" fmla="*/ 98 h 102"/>
                  <a:gd name="T2" fmla="*/ 22 w 40"/>
                  <a:gd name="T3" fmla="*/ 102 h 102"/>
                  <a:gd name="T4" fmla="*/ 0 w 40"/>
                  <a:gd name="T5" fmla="*/ 5 h 102"/>
                  <a:gd name="T6" fmla="*/ 19 w 40"/>
                  <a:gd name="T7" fmla="*/ 0 h 102"/>
                  <a:gd name="T8" fmla="*/ 40 w 40"/>
                  <a:gd name="T9" fmla="*/ 98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102"/>
                  <a:gd name="T17" fmla="*/ 40 w 40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102">
                    <a:moveTo>
                      <a:pt x="40" y="98"/>
                    </a:moveTo>
                    <a:lnTo>
                      <a:pt x="22" y="102"/>
                    </a:lnTo>
                    <a:lnTo>
                      <a:pt x="0" y="5"/>
                    </a:lnTo>
                    <a:lnTo>
                      <a:pt x="19" y="0"/>
                    </a:lnTo>
                    <a:lnTo>
                      <a:pt x="40" y="9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24" name="Freeform 1206"/>
              <p:cNvSpPr>
                <a:spLocks/>
              </p:cNvSpPr>
              <p:nvPr/>
            </p:nvSpPr>
            <p:spPr bwMode="auto">
              <a:xfrm>
                <a:off x="63" y="7855"/>
                <a:ext cx="38" cy="104"/>
              </a:xfrm>
              <a:custGeom>
                <a:avLst/>
                <a:gdLst>
                  <a:gd name="T0" fmla="*/ 38 w 38"/>
                  <a:gd name="T1" fmla="*/ 99 h 104"/>
                  <a:gd name="T2" fmla="*/ 19 w 38"/>
                  <a:gd name="T3" fmla="*/ 104 h 104"/>
                  <a:gd name="T4" fmla="*/ 0 w 38"/>
                  <a:gd name="T5" fmla="*/ 4 h 104"/>
                  <a:gd name="T6" fmla="*/ 19 w 38"/>
                  <a:gd name="T7" fmla="*/ 0 h 104"/>
                  <a:gd name="T8" fmla="*/ 38 w 38"/>
                  <a:gd name="T9" fmla="*/ 99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104"/>
                  <a:gd name="T17" fmla="*/ 38 w 38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104">
                    <a:moveTo>
                      <a:pt x="38" y="99"/>
                    </a:moveTo>
                    <a:lnTo>
                      <a:pt x="19" y="104"/>
                    </a:lnTo>
                    <a:lnTo>
                      <a:pt x="0" y="4"/>
                    </a:lnTo>
                    <a:lnTo>
                      <a:pt x="19" y="0"/>
                    </a:lnTo>
                    <a:lnTo>
                      <a:pt x="38" y="9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25" name="Freeform 1207"/>
              <p:cNvSpPr>
                <a:spLocks/>
              </p:cNvSpPr>
              <p:nvPr/>
            </p:nvSpPr>
            <p:spPr bwMode="auto">
              <a:xfrm>
                <a:off x="46" y="7756"/>
                <a:ext cx="36" cy="103"/>
              </a:xfrm>
              <a:custGeom>
                <a:avLst/>
                <a:gdLst>
                  <a:gd name="T0" fmla="*/ 36 w 36"/>
                  <a:gd name="T1" fmla="*/ 99 h 103"/>
                  <a:gd name="T2" fmla="*/ 17 w 36"/>
                  <a:gd name="T3" fmla="*/ 103 h 103"/>
                  <a:gd name="T4" fmla="*/ 0 w 36"/>
                  <a:gd name="T5" fmla="*/ 2 h 103"/>
                  <a:gd name="T6" fmla="*/ 20 w 36"/>
                  <a:gd name="T7" fmla="*/ 0 h 103"/>
                  <a:gd name="T8" fmla="*/ 36 w 36"/>
                  <a:gd name="T9" fmla="*/ 99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103"/>
                  <a:gd name="T17" fmla="*/ 36 w 36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103">
                    <a:moveTo>
                      <a:pt x="36" y="99"/>
                    </a:moveTo>
                    <a:lnTo>
                      <a:pt x="17" y="103"/>
                    </a:lnTo>
                    <a:lnTo>
                      <a:pt x="0" y="2"/>
                    </a:lnTo>
                    <a:lnTo>
                      <a:pt x="20" y="0"/>
                    </a:lnTo>
                    <a:lnTo>
                      <a:pt x="36" y="9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26" name="Freeform 1208"/>
              <p:cNvSpPr>
                <a:spLocks/>
              </p:cNvSpPr>
              <p:nvPr/>
            </p:nvSpPr>
            <p:spPr bwMode="auto">
              <a:xfrm>
                <a:off x="32" y="7655"/>
                <a:ext cx="34" cy="103"/>
              </a:xfrm>
              <a:custGeom>
                <a:avLst/>
                <a:gdLst>
                  <a:gd name="T0" fmla="*/ 34 w 34"/>
                  <a:gd name="T1" fmla="*/ 101 h 103"/>
                  <a:gd name="T2" fmla="*/ 14 w 34"/>
                  <a:gd name="T3" fmla="*/ 103 h 103"/>
                  <a:gd name="T4" fmla="*/ 0 w 34"/>
                  <a:gd name="T5" fmla="*/ 3 h 103"/>
                  <a:gd name="T6" fmla="*/ 20 w 34"/>
                  <a:gd name="T7" fmla="*/ 0 h 103"/>
                  <a:gd name="T8" fmla="*/ 34 w 34"/>
                  <a:gd name="T9" fmla="*/ 101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03"/>
                  <a:gd name="T17" fmla="*/ 34 w 34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03">
                    <a:moveTo>
                      <a:pt x="34" y="101"/>
                    </a:moveTo>
                    <a:lnTo>
                      <a:pt x="14" y="103"/>
                    </a:lnTo>
                    <a:lnTo>
                      <a:pt x="0" y="3"/>
                    </a:lnTo>
                    <a:lnTo>
                      <a:pt x="20" y="0"/>
                    </a:lnTo>
                    <a:lnTo>
                      <a:pt x="34" y="10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2334" name="Прямоугольник 1220"/>
            <p:cNvSpPr>
              <a:spLocks noChangeArrowheads="1"/>
            </p:cNvSpPr>
            <p:nvPr/>
          </p:nvSpPr>
          <p:spPr bwMode="auto">
            <a:xfrm>
              <a:off x="1500166" y="4071942"/>
              <a:ext cx="53412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>
                  <a:latin typeface="Century Schoolbook" pitchFamily="18" charset="0"/>
                </a:rPr>
                <a:t>1+6</a:t>
              </a:r>
              <a:endParaRPr lang="ru-RU">
                <a:latin typeface="Century Schoolbook" pitchFamily="18" charset="0"/>
              </a:endParaRPr>
            </a:p>
          </p:txBody>
        </p:sp>
      </p:grpSp>
      <p:sp>
        <p:nvSpPr>
          <p:cNvPr id="21720" name="TextBox 1231"/>
          <p:cNvSpPr txBox="1">
            <a:spLocks noChangeArrowheads="1"/>
          </p:cNvSpPr>
          <p:nvPr/>
        </p:nvSpPr>
        <p:spPr bwMode="auto">
          <a:xfrm>
            <a:off x="4000500" y="5643563"/>
            <a:ext cx="500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>
                <a:latin typeface="Century Schoolbook" pitchFamily="18" charset="0"/>
              </a:rPr>
              <a:t>9</a:t>
            </a:r>
            <a:endParaRPr lang="ru-RU" sz="2400">
              <a:latin typeface="Century Schoolbook" pitchFamily="18" charset="0"/>
            </a:endParaRPr>
          </a:p>
        </p:txBody>
      </p:sp>
      <p:grpSp>
        <p:nvGrpSpPr>
          <p:cNvPr id="410" name="Группа 409"/>
          <p:cNvGrpSpPr>
            <a:grpSpLocks/>
          </p:cNvGrpSpPr>
          <p:nvPr/>
        </p:nvGrpSpPr>
        <p:grpSpPr bwMode="auto">
          <a:xfrm>
            <a:off x="2857500" y="2500313"/>
            <a:ext cx="928688" cy="1000125"/>
            <a:chOff x="3214678" y="2714620"/>
            <a:chExt cx="1000132" cy="1000132"/>
          </a:xfrm>
        </p:grpSpPr>
        <p:grpSp>
          <p:nvGrpSpPr>
            <p:cNvPr id="22131" name="Group 204"/>
            <p:cNvGrpSpPr>
              <a:grpSpLocks/>
            </p:cNvGrpSpPr>
            <p:nvPr/>
          </p:nvGrpSpPr>
          <p:grpSpPr bwMode="auto">
            <a:xfrm>
              <a:off x="3214678" y="2714620"/>
              <a:ext cx="1000132" cy="1000132"/>
              <a:chOff x="10" y="26"/>
              <a:chExt cx="8090" cy="11164"/>
            </a:xfrm>
          </p:grpSpPr>
          <p:sp>
            <p:nvSpPr>
              <p:cNvPr id="22133" name="Freeform 205"/>
              <p:cNvSpPr>
                <a:spLocks/>
              </p:cNvSpPr>
              <p:nvPr/>
            </p:nvSpPr>
            <p:spPr bwMode="auto">
              <a:xfrm>
                <a:off x="10" y="26"/>
                <a:ext cx="8081" cy="11154"/>
              </a:xfrm>
              <a:custGeom>
                <a:avLst/>
                <a:gdLst>
                  <a:gd name="T0" fmla="*/ 4232 w 8081"/>
                  <a:gd name="T1" fmla="*/ 368 h 11154"/>
                  <a:gd name="T2" fmla="*/ 4429 w 8081"/>
                  <a:gd name="T3" fmla="*/ 806 h 11154"/>
                  <a:gd name="T4" fmla="*/ 4629 w 8081"/>
                  <a:gd name="T5" fmla="*/ 1216 h 11154"/>
                  <a:gd name="T6" fmla="*/ 4835 w 8081"/>
                  <a:gd name="T7" fmla="*/ 1602 h 11154"/>
                  <a:gd name="T8" fmla="*/ 5211 w 8081"/>
                  <a:gd name="T9" fmla="*/ 2240 h 11154"/>
                  <a:gd name="T10" fmla="*/ 5633 w 8081"/>
                  <a:gd name="T11" fmla="*/ 2872 h 11154"/>
                  <a:gd name="T12" fmla="*/ 6049 w 8081"/>
                  <a:gd name="T13" fmla="*/ 3437 h 11154"/>
                  <a:gd name="T14" fmla="*/ 6451 w 8081"/>
                  <a:gd name="T15" fmla="*/ 3950 h 11154"/>
                  <a:gd name="T16" fmla="*/ 6828 w 8081"/>
                  <a:gd name="T17" fmla="*/ 4420 h 11154"/>
                  <a:gd name="T18" fmla="*/ 7173 w 8081"/>
                  <a:gd name="T19" fmla="*/ 4862 h 11154"/>
                  <a:gd name="T20" fmla="*/ 7475 w 8081"/>
                  <a:gd name="T21" fmla="*/ 5291 h 11154"/>
                  <a:gd name="T22" fmla="*/ 7726 w 8081"/>
                  <a:gd name="T23" fmla="*/ 5717 h 11154"/>
                  <a:gd name="T24" fmla="*/ 7917 w 8081"/>
                  <a:gd name="T25" fmla="*/ 6155 h 11154"/>
                  <a:gd name="T26" fmla="*/ 8038 w 8081"/>
                  <a:gd name="T27" fmla="*/ 6617 h 11154"/>
                  <a:gd name="T28" fmla="*/ 8077 w 8081"/>
                  <a:gd name="T29" fmla="*/ 6962 h 11154"/>
                  <a:gd name="T30" fmla="*/ 8076 w 8081"/>
                  <a:gd name="T31" fmla="*/ 7324 h 11154"/>
                  <a:gd name="T32" fmla="*/ 8018 w 8081"/>
                  <a:gd name="T33" fmla="*/ 7832 h 11154"/>
                  <a:gd name="T34" fmla="*/ 7898 w 8081"/>
                  <a:gd name="T35" fmla="*/ 8317 h 11154"/>
                  <a:gd name="T36" fmla="*/ 7724 w 8081"/>
                  <a:gd name="T37" fmla="*/ 8779 h 11154"/>
                  <a:gd name="T38" fmla="*/ 7495 w 8081"/>
                  <a:gd name="T39" fmla="*/ 9211 h 11154"/>
                  <a:gd name="T40" fmla="*/ 7219 w 8081"/>
                  <a:gd name="T41" fmla="*/ 9609 h 11154"/>
                  <a:gd name="T42" fmla="*/ 6897 w 8081"/>
                  <a:gd name="T43" fmla="*/ 9972 h 11154"/>
                  <a:gd name="T44" fmla="*/ 6535 w 8081"/>
                  <a:gd name="T45" fmla="*/ 10293 h 11154"/>
                  <a:gd name="T46" fmla="*/ 6136 w 8081"/>
                  <a:gd name="T47" fmla="*/ 10570 h 11154"/>
                  <a:gd name="T48" fmla="*/ 5703 w 8081"/>
                  <a:gd name="T49" fmla="*/ 10798 h 11154"/>
                  <a:gd name="T50" fmla="*/ 5241 w 8081"/>
                  <a:gd name="T51" fmla="*/ 10973 h 11154"/>
                  <a:gd name="T52" fmla="*/ 4756 w 8081"/>
                  <a:gd name="T53" fmla="*/ 11092 h 11154"/>
                  <a:gd name="T54" fmla="*/ 4247 w 8081"/>
                  <a:gd name="T55" fmla="*/ 11150 h 11154"/>
                  <a:gd name="T56" fmla="*/ 3729 w 8081"/>
                  <a:gd name="T57" fmla="*/ 11142 h 11154"/>
                  <a:gd name="T58" fmla="*/ 3226 w 8081"/>
                  <a:gd name="T59" fmla="*/ 11072 h 11154"/>
                  <a:gd name="T60" fmla="*/ 2744 w 8081"/>
                  <a:gd name="T61" fmla="*/ 10942 h 11154"/>
                  <a:gd name="T62" fmla="*/ 2289 w 8081"/>
                  <a:gd name="T63" fmla="*/ 10757 h 11154"/>
                  <a:gd name="T64" fmla="*/ 1862 w 8081"/>
                  <a:gd name="T65" fmla="*/ 10519 h 11154"/>
                  <a:gd name="T66" fmla="*/ 1471 w 8081"/>
                  <a:gd name="T67" fmla="*/ 10233 h 11154"/>
                  <a:gd name="T68" fmla="*/ 1115 w 8081"/>
                  <a:gd name="T69" fmla="*/ 9903 h 11154"/>
                  <a:gd name="T70" fmla="*/ 802 w 8081"/>
                  <a:gd name="T71" fmla="*/ 9533 h 11154"/>
                  <a:gd name="T72" fmla="*/ 534 w 8081"/>
                  <a:gd name="T73" fmla="*/ 9126 h 11154"/>
                  <a:gd name="T74" fmla="*/ 317 w 8081"/>
                  <a:gd name="T75" fmla="*/ 8688 h 11154"/>
                  <a:gd name="T76" fmla="*/ 153 w 8081"/>
                  <a:gd name="T77" fmla="*/ 8222 h 11154"/>
                  <a:gd name="T78" fmla="*/ 46 w 8081"/>
                  <a:gd name="T79" fmla="*/ 7731 h 11154"/>
                  <a:gd name="T80" fmla="*/ 2 w 8081"/>
                  <a:gd name="T81" fmla="*/ 7220 h 11154"/>
                  <a:gd name="T82" fmla="*/ 23 w 8081"/>
                  <a:gd name="T83" fmla="*/ 6715 h 11154"/>
                  <a:gd name="T84" fmla="*/ 117 w 8081"/>
                  <a:gd name="T85" fmla="*/ 6253 h 11154"/>
                  <a:gd name="T86" fmla="*/ 275 w 8081"/>
                  <a:gd name="T87" fmla="*/ 5821 h 11154"/>
                  <a:gd name="T88" fmla="*/ 493 w 8081"/>
                  <a:gd name="T89" fmla="*/ 5405 h 11154"/>
                  <a:gd name="T90" fmla="*/ 763 w 8081"/>
                  <a:gd name="T91" fmla="*/ 4992 h 11154"/>
                  <a:gd name="T92" fmla="*/ 1080 w 8081"/>
                  <a:gd name="T93" fmla="*/ 4564 h 11154"/>
                  <a:gd name="T94" fmla="*/ 1437 w 8081"/>
                  <a:gd name="T95" fmla="*/ 4109 h 11154"/>
                  <a:gd name="T96" fmla="*/ 1828 w 8081"/>
                  <a:gd name="T97" fmla="*/ 3614 h 11154"/>
                  <a:gd name="T98" fmla="*/ 2247 w 8081"/>
                  <a:gd name="T99" fmla="*/ 3062 h 11154"/>
                  <a:gd name="T100" fmla="*/ 2688 w 8081"/>
                  <a:gd name="T101" fmla="*/ 2438 h 11154"/>
                  <a:gd name="T102" fmla="*/ 3006 w 8081"/>
                  <a:gd name="T103" fmla="*/ 1952 h 11154"/>
                  <a:gd name="T104" fmla="*/ 3238 w 8081"/>
                  <a:gd name="T105" fmla="*/ 1576 h 11154"/>
                  <a:gd name="T106" fmla="*/ 3470 w 8081"/>
                  <a:gd name="T107" fmla="*/ 1176 h 11154"/>
                  <a:gd name="T108" fmla="*/ 3704 w 8081"/>
                  <a:gd name="T109" fmla="*/ 747 h 11154"/>
                  <a:gd name="T110" fmla="*/ 3939 w 8081"/>
                  <a:gd name="T111" fmla="*/ 289 h 1115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081"/>
                  <a:gd name="T169" fmla="*/ 0 h 11154"/>
                  <a:gd name="T170" fmla="*/ 8081 w 8081"/>
                  <a:gd name="T171" fmla="*/ 11154 h 1115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081" h="11154">
                    <a:moveTo>
                      <a:pt x="4080" y="0"/>
                    </a:moveTo>
                    <a:lnTo>
                      <a:pt x="4118" y="93"/>
                    </a:lnTo>
                    <a:lnTo>
                      <a:pt x="4155" y="186"/>
                    </a:lnTo>
                    <a:lnTo>
                      <a:pt x="4194" y="278"/>
                    </a:lnTo>
                    <a:lnTo>
                      <a:pt x="4232" y="368"/>
                    </a:lnTo>
                    <a:lnTo>
                      <a:pt x="4270" y="458"/>
                    </a:lnTo>
                    <a:lnTo>
                      <a:pt x="4309" y="547"/>
                    </a:lnTo>
                    <a:lnTo>
                      <a:pt x="4350" y="635"/>
                    </a:lnTo>
                    <a:lnTo>
                      <a:pt x="4389" y="720"/>
                    </a:lnTo>
                    <a:lnTo>
                      <a:pt x="4429" y="806"/>
                    </a:lnTo>
                    <a:lnTo>
                      <a:pt x="4468" y="889"/>
                    </a:lnTo>
                    <a:lnTo>
                      <a:pt x="4508" y="973"/>
                    </a:lnTo>
                    <a:lnTo>
                      <a:pt x="4548" y="1055"/>
                    </a:lnTo>
                    <a:lnTo>
                      <a:pt x="4589" y="1136"/>
                    </a:lnTo>
                    <a:lnTo>
                      <a:pt x="4629" y="1216"/>
                    </a:lnTo>
                    <a:lnTo>
                      <a:pt x="4671" y="1295"/>
                    </a:lnTo>
                    <a:lnTo>
                      <a:pt x="4711" y="1373"/>
                    </a:lnTo>
                    <a:lnTo>
                      <a:pt x="4753" y="1451"/>
                    </a:lnTo>
                    <a:lnTo>
                      <a:pt x="4793" y="1527"/>
                    </a:lnTo>
                    <a:lnTo>
                      <a:pt x="4835" y="1602"/>
                    </a:lnTo>
                    <a:lnTo>
                      <a:pt x="4877" y="1677"/>
                    </a:lnTo>
                    <a:lnTo>
                      <a:pt x="4960" y="1822"/>
                    </a:lnTo>
                    <a:lnTo>
                      <a:pt x="5044" y="1965"/>
                    </a:lnTo>
                    <a:lnTo>
                      <a:pt x="5127" y="2104"/>
                    </a:lnTo>
                    <a:lnTo>
                      <a:pt x="5211" y="2240"/>
                    </a:lnTo>
                    <a:lnTo>
                      <a:pt x="5296" y="2372"/>
                    </a:lnTo>
                    <a:lnTo>
                      <a:pt x="5381" y="2502"/>
                    </a:lnTo>
                    <a:lnTo>
                      <a:pt x="5464" y="2628"/>
                    </a:lnTo>
                    <a:lnTo>
                      <a:pt x="5549" y="2752"/>
                    </a:lnTo>
                    <a:lnTo>
                      <a:pt x="5633" y="2872"/>
                    </a:lnTo>
                    <a:lnTo>
                      <a:pt x="5716" y="2991"/>
                    </a:lnTo>
                    <a:lnTo>
                      <a:pt x="5800" y="3106"/>
                    </a:lnTo>
                    <a:lnTo>
                      <a:pt x="5884" y="3218"/>
                    </a:lnTo>
                    <a:lnTo>
                      <a:pt x="5967" y="3329"/>
                    </a:lnTo>
                    <a:lnTo>
                      <a:pt x="6049" y="3437"/>
                    </a:lnTo>
                    <a:lnTo>
                      <a:pt x="6131" y="3544"/>
                    </a:lnTo>
                    <a:lnTo>
                      <a:pt x="6212" y="3649"/>
                    </a:lnTo>
                    <a:lnTo>
                      <a:pt x="6293" y="3751"/>
                    </a:lnTo>
                    <a:lnTo>
                      <a:pt x="6372" y="3850"/>
                    </a:lnTo>
                    <a:lnTo>
                      <a:pt x="6451" y="3950"/>
                    </a:lnTo>
                    <a:lnTo>
                      <a:pt x="6529" y="4046"/>
                    </a:lnTo>
                    <a:lnTo>
                      <a:pt x="6605" y="4143"/>
                    </a:lnTo>
                    <a:lnTo>
                      <a:pt x="6680" y="4236"/>
                    </a:lnTo>
                    <a:lnTo>
                      <a:pt x="6755" y="4328"/>
                    </a:lnTo>
                    <a:lnTo>
                      <a:pt x="6828" y="4420"/>
                    </a:lnTo>
                    <a:lnTo>
                      <a:pt x="6900" y="4511"/>
                    </a:lnTo>
                    <a:lnTo>
                      <a:pt x="6971" y="4600"/>
                    </a:lnTo>
                    <a:lnTo>
                      <a:pt x="7039" y="4688"/>
                    </a:lnTo>
                    <a:lnTo>
                      <a:pt x="7106" y="4776"/>
                    </a:lnTo>
                    <a:lnTo>
                      <a:pt x="7173" y="4862"/>
                    </a:lnTo>
                    <a:lnTo>
                      <a:pt x="7237" y="4949"/>
                    </a:lnTo>
                    <a:lnTo>
                      <a:pt x="7299" y="5035"/>
                    </a:lnTo>
                    <a:lnTo>
                      <a:pt x="7360" y="5121"/>
                    </a:lnTo>
                    <a:lnTo>
                      <a:pt x="7419" y="5206"/>
                    </a:lnTo>
                    <a:lnTo>
                      <a:pt x="7475" y="5291"/>
                    </a:lnTo>
                    <a:lnTo>
                      <a:pt x="7530" y="5376"/>
                    </a:lnTo>
                    <a:lnTo>
                      <a:pt x="7582" y="5461"/>
                    </a:lnTo>
                    <a:lnTo>
                      <a:pt x="7632" y="5546"/>
                    </a:lnTo>
                    <a:lnTo>
                      <a:pt x="7681" y="5631"/>
                    </a:lnTo>
                    <a:lnTo>
                      <a:pt x="7726" y="5717"/>
                    </a:lnTo>
                    <a:lnTo>
                      <a:pt x="7770" y="5804"/>
                    </a:lnTo>
                    <a:lnTo>
                      <a:pt x="7811" y="5890"/>
                    </a:lnTo>
                    <a:lnTo>
                      <a:pt x="7848" y="5978"/>
                    </a:lnTo>
                    <a:lnTo>
                      <a:pt x="7884" y="6066"/>
                    </a:lnTo>
                    <a:lnTo>
                      <a:pt x="7917" y="6155"/>
                    </a:lnTo>
                    <a:lnTo>
                      <a:pt x="7947" y="6244"/>
                    </a:lnTo>
                    <a:lnTo>
                      <a:pt x="7975" y="6336"/>
                    </a:lnTo>
                    <a:lnTo>
                      <a:pt x="7999" y="6428"/>
                    </a:lnTo>
                    <a:lnTo>
                      <a:pt x="8019" y="6522"/>
                    </a:lnTo>
                    <a:lnTo>
                      <a:pt x="8038" y="6617"/>
                    </a:lnTo>
                    <a:lnTo>
                      <a:pt x="8054" y="6713"/>
                    </a:lnTo>
                    <a:lnTo>
                      <a:pt x="8066" y="6811"/>
                    </a:lnTo>
                    <a:lnTo>
                      <a:pt x="8070" y="6862"/>
                    </a:lnTo>
                    <a:lnTo>
                      <a:pt x="8074" y="6911"/>
                    </a:lnTo>
                    <a:lnTo>
                      <a:pt x="8077" y="6962"/>
                    </a:lnTo>
                    <a:lnTo>
                      <a:pt x="8078" y="7013"/>
                    </a:lnTo>
                    <a:lnTo>
                      <a:pt x="8080" y="7065"/>
                    </a:lnTo>
                    <a:lnTo>
                      <a:pt x="8081" y="7116"/>
                    </a:lnTo>
                    <a:lnTo>
                      <a:pt x="8080" y="7220"/>
                    </a:lnTo>
                    <a:lnTo>
                      <a:pt x="8076" y="7324"/>
                    </a:lnTo>
                    <a:lnTo>
                      <a:pt x="8068" y="7427"/>
                    </a:lnTo>
                    <a:lnTo>
                      <a:pt x="8060" y="7529"/>
                    </a:lnTo>
                    <a:lnTo>
                      <a:pt x="8048" y="7630"/>
                    </a:lnTo>
                    <a:lnTo>
                      <a:pt x="8034" y="7731"/>
                    </a:lnTo>
                    <a:lnTo>
                      <a:pt x="8018" y="7832"/>
                    </a:lnTo>
                    <a:lnTo>
                      <a:pt x="7999" y="7930"/>
                    </a:lnTo>
                    <a:lnTo>
                      <a:pt x="7978" y="8029"/>
                    </a:lnTo>
                    <a:lnTo>
                      <a:pt x="7953" y="8125"/>
                    </a:lnTo>
                    <a:lnTo>
                      <a:pt x="7927" y="8222"/>
                    </a:lnTo>
                    <a:lnTo>
                      <a:pt x="7898" y="8317"/>
                    </a:lnTo>
                    <a:lnTo>
                      <a:pt x="7868" y="8412"/>
                    </a:lnTo>
                    <a:lnTo>
                      <a:pt x="7835" y="8505"/>
                    </a:lnTo>
                    <a:lnTo>
                      <a:pt x="7801" y="8598"/>
                    </a:lnTo>
                    <a:lnTo>
                      <a:pt x="7763" y="8688"/>
                    </a:lnTo>
                    <a:lnTo>
                      <a:pt x="7724" y="8779"/>
                    </a:lnTo>
                    <a:lnTo>
                      <a:pt x="7682" y="8867"/>
                    </a:lnTo>
                    <a:lnTo>
                      <a:pt x="7639" y="8955"/>
                    </a:lnTo>
                    <a:lnTo>
                      <a:pt x="7593" y="9041"/>
                    </a:lnTo>
                    <a:lnTo>
                      <a:pt x="7546" y="9126"/>
                    </a:lnTo>
                    <a:lnTo>
                      <a:pt x="7495" y="9211"/>
                    </a:lnTo>
                    <a:lnTo>
                      <a:pt x="7445" y="9293"/>
                    </a:lnTo>
                    <a:lnTo>
                      <a:pt x="7390" y="9375"/>
                    </a:lnTo>
                    <a:lnTo>
                      <a:pt x="7335" y="9454"/>
                    </a:lnTo>
                    <a:lnTo>
                      <a:pt x="7278" y="9533"/>
                    </a:lnTo>
                    <a:lnTo>
                      <a:pt x="7219" y="9609"/>
                    </a:lnTo>
                    <a:lnTo>
                      <a:pt x="7158" y="9686"/>
                    </a:lnTo>
                    <a:lnTo>
                      <a:pt x="7095" y="9759"/>
                    </a:lnTo>
                    <a:lnTo>
                      <a:pt x="7031" y="9831"/>
                    </a:lnTo>
                    <a:lnTo>
                      <a:pt x="6965" y="9903"/>
                    </a:lnTo>
                    <a:lnTo>
                      <a:pt x="6897" y="9972"/>
                    </a:lnTo>
                    <a:lnTo>
                      <a:pt x="6828" y="10040"/>
                    </a:lnTo>
                    <a:lnTo>
                      <a:pt x="6756" y="10106"/>
                    </a:lnTo>
                    <a:lnTo>
                      <a:pt x="6684" y="10169"/>
                    </a:lnTo>
                    <a:lnTo>
                      <a:pt x="6611" y="10233"/>
                    </a:lnTo>
                    <a:lnTo>
                      <a:pt x="6535" y="10293"/>
                    </a:lnTo>
                    <a:lnTo>
                      <a:pt x="6458" y="10352"/>
                    </a:lnTo>
                    <a:lnTo>
                      <a:pt x="6379" y="10410"/>
                    </a:lnTo>
                    <a:lnTo>
                      <a:pt x="6300" y="10464"/>
                    </a:lnTo>
                    <a:lnTo>
                      <a:pt x="6218" y="10519"/>
                    </a:lnTo>
                    <a:lnTo>
                      <a:pt x="6136" y="10570"/>
                    </a:lnTo>
                    <a:lnTo>
                      <a:pt x="6052" y="10620"/>
                    </a:lnTo>
                    <a:lnTo>
                      <a:pt x="5966" y="10667"/>
                    </a:lnTo>
                    <a:lnTo>
                      <a:pt x="5879" y="10713"/>
                    </a:lnTo>
                    <a:lnTo>
                      <a:pt x="5791" y="10757"/>
                    </a:lnTo>
                    <a:lnTo>
                      <a:pt x="5703" y="10798"/>
                    </a:lnTo>
                    <a:lnTo>
                      <a:pt x="5613" y="10837"/>
                    </a:lnTo>
                    <a:lnTo>
                      <a:pt x="5522" y="10875"/>
                    </a:lnTo>
                    <a:lnTo>
                      <a:pt x="5430" y="10909"/>
                    </a:lnTo>
                    <a:lnTo>
                      <a:pt x="5336" y="10942"/>
                    </a:lnTo>
                    <a:lnTo>
                      <a:pt x="5241" y="10973"/>
                    </a:lnTo>
                    <a:lnTo>
                      <a:pt x="5146" y="11001"/>
                    </a:lnTo>
                    <a:lnTo>
                      <a:pt x="5050" y="11027"/>
                    </a:lnTo>
                    <a:lnTo>
                      <a:pt x="4953" y="11052"/>
                    </a:lnTo>
                    <a:lnTo>
                      <a:pt x="4854" y="11072"/>
                    </a:lnTo>
                    <a:lnTo>
                      <a:pt x="4756" y="11092"/>
                    </a:lnTo>
                    <a:lnTo>
                      <a:pt x="4655" y="11108"/>
                    </a:lnTo>
                    <a:lnTo>
                      <a:pt x="4554" y="11122"/>
                    </a:lnTo>
                    <a:lnTo>
                      <a:pt x="4453" y="11134"/>
                    </a:lnTo>
                    <a:lnTo>
                      <a:pt x="4351" y="11142"/>
                    </a:lnTo>
                    <a:lnTo>
                      <a:pt x="4247" y="11150"/>
                    </a:lnTo>
                    <a:lnTo>
                      <a:pt x="4145" y="11154"/>
                    </a:lnTo>
                    <a:lnTo>
                      <a:pt x="4040" y="11154"/>
                    </a:lnTo>
                    <a:lnTo>
                      <a:pt x="3936" y="11154"/>
                    </a:lnTo>
                    <a:lnTo>
                      <a:pt x="3833" y="11150"/>
                    </a:lnTo>
                    <a:lnTo>
                      <a:pt x="3729" y="11142"/>
                    </a:lnTo>
                    <a:lnTo>
                      <a:pt x="3627" y="11134"/>
                    </a:lnTo>
                    <a:lnTo>
                      <a:pt x="3526" y="11122"/>
                    </a:lnTo>
                    <a:lnTo>
                      <a:pt x="3425" y="11108"/>
                    </a:lnTo>
                    <a:lnTo>
                      <a:pt x="3324" y="11092"/>
                    </a:lnTo>
                    <a:lnTo>
                      <a:pt x="3226" y="11072"/>
                    </a:lnTo>
                    <a:lnTo>
                      <a:pt x="3128" y="11052"/>
                    </a:lnTo>
                    <a:lnTo>
                      <a:pt x="3030" y="11027"/>
                    </a:lnTo>
                    <a:lnTo>
                      <a:pt x="2934" y="11001"/>
                    </a:lnTo>
                    <a:lnTo>
                      <a:pt x="2839" y="10973"/>
                    </a:lnTo>
                    <a:lnTo>
                      <a:pt x="2744" y="10942"/>
                    </a:lnTo>
                    <a:lnTo>
                      <a:pt x="2650" y="10909"/>
                    </a:lnTo>
                    <a:lnTo>
                      <a:pt x="2558" y="10875"/>
                    </a:lnTo>
                    <a:lnTo>
                      <a:pt x="2467" y="10837"/>
                    </a:lnTo>
                    <a:lnTo>
                      <a:pt x="2378" y="10798"/>
                    </a:lnTo>
                    <a:lnTo>
                      <a:pt x="2289" y="10757"/>
                    </a:lnTo>
                    <a:lnTo>
                      <a:pt x="2201" y="10713"/>
                    </a:lnTo>
                    <a:lnTo>
                      <a:pt x="2114" y="10667"/>
                    </a:lnTo>
                    <a:lnTo>
                      <a:pt x="2029" y="10620"/>
                    </a:lnTo>
                    <a:lnTo>
                      <a:pt x="1944" y="10570"/>
                    </a:lnTo>
                    <a:lnTo>
                      <a:pt x="1862" y="10519"/>
                    </a:lnTo>
                    <a:lnTo>
                      <a:pt x="1782" y="10464"/>
                    </a:lnTo>
                    <a:lnTo>
                      <a:pt x="1701" y="10410"/>
                    </a:lnTo>
                    <a:lnTo>
                      <a:pt x="1623" y="10352"/>
                    </a:lnTo>
                    <a:lnTo>
                      <a:pt x="1545" y="10293"/>
                    </a:lnTo>
                    <a:lnTo>
                      <a:pt x="1471" y="10233"/>
                    </a:lnTo>
                    <a:lnTo>
                      <a:pt x="1396" y="10169"/>
                    </a:lnTo>
                    <a:lnTo>
                      <a:pt x="1324" y="10106"/>
                    </a:lnTo>
                    <a:lnTo>
                      <a:pt x="1252" y="10040"/>
                    </a:lnTo>
                    <a:lnTo>
                      <a:pt x="1183" y="9972"/>
                    </a:lnTo>
                    <a:lnTo>
                      <a:pt x="1115" y="9903"/>
                    </a:lnTo>
                    <a:lnTo>
                      <a:pt x="1049" y="9831"/>
                    </a:lnTo>
                    <a:lnTo>
                      <a:pt x="985" y="9759"/>
                    </a:lnTo>
                    <a:lnTo>
                      <a:pt x="922" y="9686"/>
                    </a:lnTo>
                    <a:lnTo>
                      <a:pt x="861" y="9609"/>
                    </a:lnTo>
                    <a:lnTo>
                      <a:pt x="802" y="9533"/>
                    </a:lnTo>
                    <a:lnTo>
                      <a:pt x="745" y="9454"/>
                    </a:lnTo>
                    <a:lnTo>
                      <a:pt x="690" y="9375"/>
                    </a:lnTo>
                    <a:lnTo>
                      <a:pt x="637" y="9293"/>
                    </a:lnTo>
                    <a:lnTo>
                      <a:pt x="585" y="9211"/>
                    </a:lnTo>
                    <a:lnTo>
                      <a:pt x="534" y="9126"/>
                    </a:lnTo>
                    <a:lnTo>
                      <a:pt x="487" y="9041"/>
                    </a:lnTo>
                    <a:lnTo>
                      <a:pt x="442" y="8955"/>
                    </a:lnTo>
                    <a:lnTo>
                      <a:pt x="398" y="8867"/>
                    </a:lnTo>
                    <a:lnTo>
                      <a:pt x="356" y="8779"/>
                    </a:lnTo>
                    <a:lnTo>
                      <a:pt x="317" y="8688"/>
                    </a:lnTo>
                    <a:lnTo>
                      <a:pt x="279" y="8598"/>
                    </a:lnTo>
                    <a:lnTo>
                      <a:pt x="245" y="8505"/>
                    </a:lnTo>
                    <a:lnTo>
                      <a:pt x="212" y="8412"/>
                    </a:lnTo>
                    <a:lnTo>
                      <a:pt x="182" y="8317"/>
                    </a:lnTo>
                    <a:lnTo>
                      <a:pt x="153" y="8222"/>
                    </a:lnTo>
                    <a:lnTo>
                      <a:pt x="127" y="8125"/>
                    </a:lnTo>
                    <a:lnTo>
                      <a:pt x="102" y="8029"/>
                    </a:lnTo>
                    <a:lnTo>
                      <a:pt x="82" y="7930"/>
                    </a:lnTo>
                    <a:lnTo>
                      <a:pt x="62" y="7832"/>
                    </a:lnTo>
                    <a:lnTo>
                      <a:pt x="46" y="7731"/>
                    </a:lnTo>
                    <a:lnTo>
                      <a:pt x="32" y="7630"/>
                    </a:lnTo>
                    <a:lnTo>
                      <a:pt x="20" y="7529"/>
                    </a:lnTo>
                    <a:lnTo>
                      <a:pt x="12" y="7427"/>
                    </a:lnTo>
                    <a:lnTo>
                      <a:pt x="4" y="7324"/>
                    </a:lnTo>
                    <a:lnTo>
                      <a:pt x="2" y="7220"/>
                    </a:lnTo>
                    <a:lnTo>
                      <a:pt x="0" y="7116"/>
                    </a:lnTo>
                    <a:lnTo>
                      <a:pt x="2" y="7013"/>
                    </a:lnTo>
                    <a:lnTo>
                      <a:pt x="6" y="6912"/>
                    </a:lnTo>
                    <a:lnTo>
                      <a:pt x="13" y="6813"/>
                    </a:lnTo>
                    <a:lnTo>
                      <a:pt x="23" y="6715"/>
                    </a:lnTo>
                    <a:lnTo>
                      <a:pt x="36" y="6620"/>
                    </a:lnTo>
                    <a:lnTo>
                      <a:pt x="52" y="6526"/>
                    </a:lnTo>
                    <a:lnTo>
                      <a:pt x="72" y="6433"/>
                    </a:lnTo>
                    <a:lnTo>
                      <a:pt x="92" y="6342"/>
                    </a:lnTo>
                    <a:lnTo>
                      <a:pt x="117" y="6253"/>
                    </a:lnTo>
                    <a:lnTo>
                      <a:pt x="144" y="6165"/>
                    </a:lnTo>
                    <a:lnTo>
                      <a:pt x="173" y="6077"/>
                    </a:lnTo>
                    <a:lnTo>
                      <a:pt x="205" y="5991"/>
                    </a:lnTo>
                    <a:lnTo>
                      <a:pt x="239" y="5906"/>
                    </a:lnTo>
                    <a:lnTo>
                      <a:pt x="275" y="5821"/>
                    </a:lnTo>
                    <a:lnTo>
                      <a:pt x="314" y="5737"/>
                    </a:lnTo>
                    <a:lnTo>
                      <a:pt x="356" y="5654"/>
                    </a:lnTo>
                    <a:lnTo>
                      <a:pt x="399" y="5570"/>
                    </a:lnTo>
                    <a:lnTo>
                      <a:pt x="445" y="5488"/>
                    </a:lnTo>
                    <a:lnTo>
                      <a:pt x="493" y="5405"/>
                    </a:lnTo>
                    <a:lnTo>
                      <a:pt x="543" y="5323"/>
                    </a:lnTo>
                    <a:lnTo>
                      <a:pt x="595" y="5241"/>
                    </a:lnTo>
                    <a:lnTo>
                      <a:pt x="650" y="5157"/>
                    </a:lnTo>
                    <a:lnTo>
                      <a:pt x="706" y="5075"/>
                    </a:lnTo>
                    <a:lnTo>
                      <a:pt x="763" y="4992"/>
                    </a:lnTo>
                    <a:lnTo>
                      <a:pt x="822" y="4907"/>
                    </a:lnTo>
                    <a:lnTo>
                      <a:pt x="884" y="4823"/>
                    </a:lnTo>
                    <a:lnTo>
                      <a:pt x="948" y="4737"/>
                    </a:lnTo>
                    <a:lnTo>
                      <a:pt x="1013" y="4652"/>
                    </a:lnTo>
                    <a:lnTo>
                      <a:pt x="1080" y="4564"/>
                    </a:lnTo>
                    <a:lnTo>
                      <a:pt x="1148" y="4476"/>
                    </a:lnTo>
                    <a:lnTo>
                      <a:pt x="1219" y="4387"/>
                    </a:lnTo>
                    <a:lnTo>
                      <a:pt x="1289" y="4297"/>
                    </a:lnTo>
                    <a:lnTo>
                      <a:pt x="1363" y="4204"/>
                    </a:lnTo>
                    <a:lnTo>
                      <a:pt x="1437" y="4109"/>
                    </a:lnTo>
                    <a:lnTo>
                      <a:pt x="1512" y="4014"/>
                    </a:lnTo>
                    <a:lnTo>
                      <a:pt x="1590" y="3918"/>
                    </a:lnTo>
                    <a:lnTo>
                      <a:pt x="1668" y="3819"/>
                    </a:lnTo>
                    <a:lnTo>
                      <a:pt x="1747" y="3716"/>
                    </a:lnTo>
                    <a:lnTo>
                      <a:pt x="1828" y="3614"/>
                    </a:lnTo>
                    <a:lnTo>
                      <a:pt x="1910" y="3508"/>
                    </a:lnTo>
                    <a:lnTo>
                      <a:pt x="1993" y="3400"/>
                    </a:lnTo>
                    <a:lnTo>
                      <a:pt x="2077" y="3290"/>
                    </a:lnTo>
                    <a:lnTo>
                      <a:pt x="2162" y="3177"/>
                    </a:lnTo>
                    <a:lnTo>
                      <a:pt x="2247" y="3062"/>
                    </a:lnTo>
                    <a:lnTo>
                      <a:pt x="2333" y="2942"/>
                    </a:lnTo>
                    <a:lnTo>
                      <a:pt x="2421" y="2821"/>
                    </a:lnTo>
                    <a:lnTo>
                      <a:pt x="2509" y="2697"/>
                    </a:lnTo>
                    <a:lnTo>
                      <a:pt x="2598" y="2569"/>
                    </a:lnTo>
                    <a:lnTo>
                      <a:pt x="2688" y="2438"/>
                    </a:lnTo>
                    <a:lnTo>
                      <a:pt x="2778" y="2303"/>
                    </a:lnTo>
                    <a:lnTo>
                      <a:pt x="2869" y="2166"/>
                    </a:lnTo>
                    <a:lnTo>
                      <a:pt x="2915" y="2096"/>
                    </a:lnTo>
                    <a:lnTo>
                      <a:pt x="2961" y="2024"/>
                    </a:lnTo>
                    <a:lnTo>
                      <a:pt x="3006" y="1952"/>
                    </a:lnTo>
                    <a:lnTo>
                      <a:pt x="3052" y="1878"/>
                    </a:lnTo>
                    <a:lnTo>
                      <a:pt x="3098" y="1805"/>
                    </a:lnTo>
                    <a:lnTo>
                      <a:pt x="3144" y="1730"/>
                    </a:lnTo>
                    <a:lnTo>
                      <a:pt x="3192" y="1654"/>
                    </a:lnTo>
                    <a:lnTo>
                      <a:pt x="3238" y="1576"/>
                    </a:lnTo>
                    <a:lnTo>
                      <a:pt x="3284" y="1498"/>
                    </a:lnTo>
                    <a:lnTo>
                      <a:pt x="3330" y="1419"/>
                    </a:lnTo>
                    <a:lnTo>
                      <a:pt x="3377" y="1339"/>
                    </a:lnTo>
                    <a:lnTo>
                      <a:pt x="3424" y="1258"/>
                    </a:lnTo>
                    <a:lnTo>
                      <a:pt x="3470" y="1176"/>
                    </a:lnTo>
                    <a:lnTo>
                      <a:pt x="3517" y="1092"/>
                    </a:lnTo>
                    <a:lnTo>
                      <a:pt x="3563" y="1007"/>
                    </a:lnTo>
                    <a:lnTo>
                      <a:pt x="3611" y="921"/>
                    </a:lnTo>
                    <a:lnTo>
                      <a:pt x="3658" y="835"/>
                    </a:lnTo>
                    <a:lnTo>
                      <a:pt x="3704" y="747"/>
                    </a:lnTo>
                    <a:lnTo>
                      <a:pt x="3752" y="658"/>
                    </a:lnTo>
                    <a:lnTo>
                      <a:pt x="3798" y="567"/>
                    </a:lnTo>
                    <a:lnTo>
                      <a:pt x="3846" y="475"/>
                    </a:lnTo>
                    <a:lnTo>
                      <a:pt x="3892" y="383"/>
                    </a:lnTo>
                    <a:lnTo>
                      <a:pt x="3939" y="289"/>
                    </a:lnTo>
                    <a:lnTo>
                      <a:pt x="3987" y="194"/>
                    </a:lnTo>
                    <a:lnTo>
                      <a:pt x="4033" y="98"/>
                    </a:lnTo>
                    <a:lnTo>
                      <a:pt x="408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34" name="Freeform 206"/>
              <p:cNvSpPr>
                <a:spLocks/>
              </p:cNvSpPr>
              <p:nvPr/>
            </p:nvSpPr>
            <p:spPr bwMode="auto">
              <a:xfrm>
                <a:off x="4118" y="115"/>
                <a:ext cx="57" cy="101"/>
              </a:xfrm>
              <a:custGeom>
                <a:avLst/>
                <a:gdLst>
                  <a:gd name="T0" fmla="*/ 0 w 57"/>
                  <a:gd name="T1" fmla="*/ 9 h 101"/>
                  <a:gd name="T2" fmla="*/ 18 w 57"/>
                  <a:gd name="T3" fmla="*/ 0 h 101"/>
                  <a:gd name="T4" fmla="*/ 57 w 57"/>
                  <a:gd name="T5" fmla="*/ 94 h 101"/>
                  <a:gd name="T6" fmla="*/ 39 w 57"/>
                  <a:gd name="T7" fmla="*/ 101 h 101"/>
                  <a:gd name="T8" fmla="*/ 0 w 57"/>
                  <a:gd name="T9" fmla="*/ 9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101"/>
                  <a:gd name="T17" fmla="*/ 57 w 5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101">
                    <a:moveTo>
                      <a:pt x="0" y="9"/>
                    </a:moveTo>
                    <a:lnTo>
                      <a:pt x="18" y="0"/>
                    </a:lnTo>
                    <a:lnTo>
                      <a:pt x="57" y="94"/>
                    </a:lnTo>
                    <a:lnTo>
                      <a:pt x="39" y="101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35" name="Freeform 207"/>
              <p:cNvSpPr>
                <a:spLocks/>
              </p:cNvSpPr>
              <p:nvPr/>
            </p:nvSpPr>
            <p:spPr bwMode="auto">
              <a:xfrm>
                <a:off x="4157" y="209"/>
                <a:ext cx="56" cy="99"/>
              </a:xfrm>
              <a:custGeom>
                <a:avLst/>
                <a:gdLst>
                  <a:gd name="T0" fmla="*/ 0 w 56"/>
                  <a:gd name="T1" fmla="*/ 7 h 99"/>
                  <a:gd name="T2" fmla="*/ 18 w 56"/>
                  <a:gd name="T3" fmla="*/ 0 h 99"/>
                  <a:gd name="T4" fmla="*/ 56 w 56"/>
                  <a:gd name="T5" fmla="*/ 92 h 99"/>
                  <a:gd name="T6" fmla="*/ 37 w 56"/>
                  <a:gd name="T7" fmla="*/ 99 h 99"/>
                  <a:gd name="T8" fmla="*/ 0 w 56"/>
                  <a:gd name="T9" fmla="*/ 7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99"/>
                  <a:gd name="T17" fmla="*/ 56 w 56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99">
                    <a:moveTo>
                      <a:pt x="0" y="7"/>
                    </a:moveTo>
                    <a:lnTo>
                      <a:pt x="18" y="0"/>
                    </a:lnTo>
                    <a:lnTo>
                      <a:pt x="56" y="92"/>
                    </a:lnTo>
                    <a:lnTo>
                      <a:pt x="37" y="9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36" name="Freeform 208"/>
              <p:cNvSpPr>
                <a:spLocks/>
              </p:cNvSpPr>
              <p:nvPr/>
            </p:nvSpPr>
            <p:spPr bwMode="auto">
              <a:xfrm>
                <a:off x="4194" y="301"/>
                <a:ext cx="58" cy="98"/>
              </a:xfrm>
              <a:custGeom>
                <a:avLst/>
                <a:gdLst>
                  <a:gd name="T0" fmla="*/ 0 w 58"/>
                  <a:gd name="T1" fmla="*/ 7 h 98"/>
                  <a:gd name="T2" fmla="*/ 19 w 58"/>
                  <a:gd name="T3" fmla="*/ 0 h 98"/>
                  <a:gd name="T4" fmla="*/ 58 w 58"/>
                  <a:gd name="T5" fmla="*/ 89 h 98"/>
                  <a:gd name="T6" fmla="*/ 39 w 58"/>
                  <a:gd name="T7" fmla="*/ 98 h 98"/>
                  <a:gd name="T8" fmla="*/ 0 w 58"/>
                  <a:gd name="T9" fmla="*/ 7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0" y="7"/>
                    </a:moveTo>
                    <a:lnTo>
                      <a:pt x="19" y="0"/>
                    </a:lnTo>
                    <a:lnTo>
                      <a:pt x="58" y="89"/>
                    </a:lnTo>
                    <a:lnTo>
                      <a:pt x="39" y="98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37" name="Freeform 209"/>
              <p:cNvSpPr>
                <a:spLocks/>
              </p:cNvSpPr>
              <p:nvPr/>
            </p:nvSpPr>
            <p:spPr bwMode="auto">
              <a:xfrm>
                <a:off x="4233" y="390"/>
                <a:ext cx="58" cy="98"/>
              </a:xfrm>
              <a:custGeom>
                <a:avLst/>
                <a:gdLst>
                  <a:gd name="T0" fmla="*/ 0 w 58"/>
                  <a:gd name="T1" fmla="*/ 9 h 98"/>
                  <a:gd name="T2" fmla="*/ 19 w 58"/>
                  <a:gd name="T3" fmla="*/ 0 h 98"/>
                  <a:gd name="T4" fmla="*/ 58 w 58"/>
                  <a:gd name="T5" fmla="*/ 91 h 98"/>
                  <a:gd name="T6" fmla="*/ 39 w 58"/>
                  <a:gd name="T7" fmla="*/ 98 h 98"/>
                  <a:gd name="T8" fmla="*/ 0 w 58"/>
                  <a:gd name="T9" fmla="*/ 9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0" y="9"/>
                    </a:moveTo>
                    <a:lnTo>
                      <a:pt x="19" y="0"/>
                    </a:lnTo>
                    <a:lnTo>
                      <a:pt x="58" y="91"/>
                    </a:lnTo>
                    <a:lnTo>
                      <a:pt x="39" y="98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38" name="Freeform 210"/>
              <p:cNvSpPr>
                <a:spLocks/>
              </p:cNvSpPr>
              <p:nvPr/>
            </p:nvSpPr>
            <p:spPr bwMode="auto">
              <a:xfrm>
                <a:off x="4272" y="481"/>
                <a:ext cx="57" cy="96"/>
              </a:xfrm>
              <a:custGeom>
                <a:avLst/>
                <a:gdLst>
                  <a:gd name="T0" fmla="*/ 0 w 57"/>
                  <a:gd name="T1" fmla="*/ 7 h 96"/>
                  <a:gd name="T2" fmla="*/ 19 w 57"/>
                  <a:gd name="T3" fmla="*/ 0 h 96"/>
                  <a:gd name="T4" fmla="*/ 57 w 57"/>
                  <a:gd name="T5" fmla="*/ 88 h 96"/>
                  <a:gd name="T6" fmla="*/ 39 w 57"/>
                  <a:gd name="T7" fmla="*/ 96 h 96"/>
                  <a:gd name="T8" fmla="*/ 0 w 57"/>
                  <a:gd name="T9" fmla="*/ 7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96"/>
                  <a:gd name="T17" fmla="*/ 57 w 57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96">
                    <a:moveTo>
                      <a:pt x="0" y="7"/>
                    </a:moveTo>
                    <a:lnTo>
                      <a:pt x="19" y="0"/>
                    </a:lnTo>
                    <a:lnTo>
                      <a:pt x="57" y="88"/>
                    </a:lnTo>
                    <a:lnTo>
                      <a:pt x="39" y="96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39" name="Freeform 211"/>
              <p:cNvSpPr>
                <a:spLocks/>
              </p:cNvSpPr>
              <p:nvPr/>
            </p:nvSpPr>
            <p:spPr bwMode="auto">
              <a:xfrm>
                <a:off x="4311" y="569"/>
                <a:ext cx="57" cy="95"/>
              </a:xfrm>
              <a:custGeom>
                <a:avLst/>
                <a:gdLst>
                  <a:gd name="T0" fmla="*/ 0 w 57"/>
                  <a:gd name="T1" fmla="*/ 8 h 95"/>
                  <a:gd name="T2" fmla="*/ 18 w 57"/>
                  <a:gd name="T3" fmla="*/ 0 h 95"/>
                  <a:gd name="T4" fmla="*/ 57 w 57"/>
                  <a:gd name="T5" fmla="*/ 87 h 95"/>
                  <a:gd name="T6" fmla="*/ 39 w 57"/>
                  <a:gd name="T7" fmla="*/ 95 h 95"/>
                  <a:gd name="T8" fmla="*/ 0 w 57"/>
                  <a:gd name="T9" fmla="*/ 8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95"/>
                  <a:gd name="T17" fmla="*/ 57 w 57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95">
                    <a:moveTo>
                      <a:pt x="0" y="8"/>
                    </a:moveTo>
                    <a:lnTo>
                      <a:pt x="18" y="0"/>
                    </a:lnTo>
                    <a:lnTo>
                      <a:pt x="57" y="87"/>
                    </a:lnTo>
                    <a:lnTo>
                      <a:pt x="39" y="9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40" name="Freeform 212"/>
              <p:cNvSpPr>
                <a:spLocks/>
              </p:cNvSpPr>
              <p:nvPr/>
            </p:nvSpPr>
            <p:spPr bwMode="auto">
              <a:xfrm>
                <a:off x="4350" y="656"/>
                <a:ext cx="57" cy="94"/>
              </a:xfrm>
              <a:custGeom>
                <a:avLst/>
                <a:gdLst>
                  <a:gd name="T0" fmla="*/ 0 w 57"/>
                  <a:gd name="T1" fmla="*/ 8 h 94"/>
                  <a:gd name="T2" fmla="*/ 18 w 57"/>
                  <a:gd name="T3" fmla="*/ 0 h 94"/>
                  <a:gd name="T4" fmla="*/ 57 w 57"/>
                  <a:gd name="T5" fmla="*/ 87 h 94"/>
                  <a:gd name="T6" fmla="*/ 40 w 57"/>
                  <a:gd name="T7" fmla="*/ 94 h 94"/>
                  <a:gd name="T8" fmla="*/ 0 w 57"/>
                  <a:gd name="T9" fmla="*/ 8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94"/>
                  <a:gd name="T17" fmla="*/ 57 w 57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94">
                    <a:moveTo>
                      <a:pt x="0" y="8"/>
                    </a:moveTo>
                    <a:lnTo>
                      <a:pt x="18" y="0"/>
                    </a:lnTo>
                    <a:lnTo>
                      <a:pt x="57" y="87"/>
                    </a:lnTo>
                    <a:lnTo>
                      <a:pt x="40" y="9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41" name="Freeform 213"/>
              <p:cNvSpPr>
                <a:spLocks/>
              </p:cNvSpPr>
              <p:nvPr/>
            </p:nvSpPr>
            <p:spPr bwMode="auto">
              <a:xfrm>
                <a:off x="4390" y="743"/>
                <a:ext cx="58" cy="93"/>
              </a:xfrm>
              <a:custGeom>
                <a:avLst/>
                <a:gdLst>
                  <a:gd name="T0" fmla="*/ 0 w 58"/>
                  <a:gd name="T1" fmla="*/ 7 h 93"/>
                  <a:gd name="T2" fmla="*/ 17 w 58"/>
                  <a:gd name="T3" fmla="*/ 0 h 93"/>
                  <a:gd name="T4" fmla="*/ 58 w 58"/>
                  <a:gd name="T5" fmla="*/ 85 h 93"/>
                  <a:gd name="T6" fmla="*/ 39 w 58"/>
                  <a:gd name="T7" fmla="*/ 93 h 93"/>
                  <a:gd name="T8" fmla="*/ 0 w 58"/>
                  <a:gd name="T9" fmla="*/ 7 h 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3"/>
                  <a:gd name="T17" fmla="*/ 58 w 58"/>
                  <a:gd name="T18" fmla="*/ 93 h 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3">
                    <a:moveTo>
                      <a:pt x="0" y="7"/>
                    </a:moveTo>
                    <a:lnTo>
                      <a:pt x="17" y="0"/>
                    </a:lnTo>
                    <a:lnTo>
                      <a:pt x="58" y="85"/>
                    </a:lnTo>
                    <a:lnTo>
                      <a:pt x="39" y="93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42" name="Freeform 214"/>
              <p:cNvSpPr>
                <a:spLocks/>
              </p:cNvSpPr>
              <p:nvPr/>
            </p:nvSpPr>
            <p:spPr bwMode="auto">
              <a:xfrm>
                <a:off x="4429" y="828"/>
                <a:ext cx="59" cy="92"/>
              </a:xfrm>
              <a:custGeom>
                <a:avLst/>
                <a:gdLst>
                  <a:gd name="T0" fmla="*/ 0 w 59"/>
                  <a:gd name="T1" fmla="*/ 8 h 92"/>
                  <a:gd name="T2" fmla="*/ 19 w 59"/>
                  <a:gd name="T3" fmla="*/ 0 h 92"/>
                  <a:gd name="T4" fmla="*/ 59 w 59"/>
                  <a:gd name="T5" fmla="*/ 83 h 92"/>
                  <a:gd name="T6" fmla="*/ 40 w 59"/>
                  <a:gd name="T7" fmla="*/ 92 h 92"/>
                  <a:gd name="T8" fmla="*/ 0 w 59"/>
                  <a:gd name="T9" fmla="*/ 8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2"/>
                  <a:gd name="T17" fmla="*/ 59 w 59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2">
                    <a:moveTo>
                      <a:pt x="0" y="8"/>
                    </a:moveTo>
                    <a:lnTo>
                      <a:pt x="19" y="0"/>
                    </a:lnTo>
                    <a:lnTo>
                      <a:pt x="59" y="83"/>
                    </a:lnTo>
                    <a:lnTo>
                      <a:pt x="40" y="9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43" name="Freeform 215"/>
              <p:cNvSpPr>
                <a:spLocks/>
              </p:cNvSpPr>
              <p:nvPr/>
            </p:nvSpPr>
            <p:spPr bwMode="auto">
              <a:xfrm>
                <a:off x="4469" y="911"/>
                <a:ext cx="58" cy="92"/>
              </a:xfrm>
              <a:custGeom>
                <a:avLst/>
                <a:gdLst>
                  <a:gd name="T0" fmla="*/ 0 w 58"/>
                  <a:gd name="T1" fmla="*/ 9 h 92"/>
                  <a:gd name="T2" fmla="*/ 19 w 58"/>
                  <a:gd name="T3" fmla="*/ 0 h 92"/>
                  <a:gd name="T4" fmla="*/ 58 w 58"/>
                  <a:gd name="T5" fmla="*/ 84 h 92"/>
                  <a:gd name="T6" fmla="*/ 40 w 58"/>
                  <a:gd name="T7" fmla="*/ 92 h 92"/>
                  <a:gd name="T8" fmla="*/ 0 w 58"/>
                  <a:gd name="T9" fmla="*/ 9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2"/>
                  <a:gd name="T17" fmla="*/ 58 w 58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2">
                    <a:moveTo>
                      <a:pt x="0" y="9"/>
                    </a:moveTo>
                    <a:lnTo>
                      <a:pt x="19" y="0"/>
                    </a:lnTo>
                    <a:lnTo>
                      <a:pt x="58" y="84"/>
                    </a:lnTo>
                    <a:lnTo>
                      <a:pt x="40" y="9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44" name="Freeform 216"/>
              <p:cNvSpPr>
                <a:spLocks/>
              </p:cNvSpPr>
              <p:nvPr/>
            </p:nvSpPr>
            <p:spPr bwMode="auto">
              <a:xfrm>
                <a:off x="4509" y="995"/>
                <a:ext cx="58" cy="90"/>
              </a:xfrm>
              <a:custGeom>
                <a:avLst/>
                <a:gdLst>
                  <a:gd name="T0" fmla="*/ 0 w 58"/>
                  <a:gd name="T1" fmla="*/ 8 h 90"/>
                  <a:gd name="T2" fmla="*/ 18 w 58"/>
                  <a:gd name="T3" fmla="*/ 0 h 90"/>
                  <a:gd name="T4" fmla="*/ 58 w 58"/>
                  <a:gd name="T5" fmla="*/ 82 h 90"/>
                  <a:gd name="T6" fmla="*/ 41 w 58"/>
                  <a:gd name="T7" fmla="*/ 90 h 90"/>
                  <a:gd name="T8" fmla="*/ 0 w 58"/>
                  <a:gd name="T9" fmla="*/ 8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0"/>
                  <a:gd name="T17" fmla="*/ 58 w 58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0">
                    <a:moveTo>
                      <a:pt x="0" y="8"/>
                    </a:moveTo>
                    <a:lnTo>
                      <a:pt x="18" y="0"/>
                    </a:lnTo>
                    <a:lnTo>
                      <a:pt x="58" y="82"/>
                    </a:lnTo>
                    <a:lnTo>
                      <a:pt x="41" y="9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45" name="Freeform 217"/>
              <p:cNvSpPr>
                <a:spLocks/>
              </p:cNvSpPr>
              <p:nvPr/>
            </p:nvSpPr>
            <p:spPr bwMode="auto">
              <a:xfrm>
                <a:off x="4550" y="1077"/>
                <a:ext cx="57" cy="89"/>
              </a:xfrm>
              <a:custGeom>
                <a:avLst/>
                <a:gdLst>
                  <a:gd name="T0" fmla="*/ 0 w 57"/>
                  <a:gd name="T1" fmla="*/ 8 h 89"/>
                  <a:gd name="T2" fmla="*/ 17 w 57"/>
                  <a:gd name="T3" fmla="*/ 0 h 89"/>
                  <a:gd name="T4" fmla="*/ 57 w 57"/>
                  <a:gd name="T5" fmla="*/ 80 h 89"/>
                  <a:gd name="T6" fmla="*/ 40 w 57"/>
                  <a:gd name="T7" fmla="*/ 89 h 89"/>
                  <a:gd name="T8" fmla="*/ 0 w 57"/>
                  <a:gd name="T9" fmla="*/ 8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89"/>
                  <a:gd name="T17" fmla="*/ 57 w 57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89">
                    <a:moveTo>
                      <a:pt x="0" y="8"/>
                    </a:moveTo>
                    <a:lnTo>
                      <a:pt x="17" y="0"/>
                    </a:lnTo>
                    <a:lnTo>
                      <a:pt x="57" y="80"/>
                    </a:lnTo>
                    <a:lnTo>
                      <a:pt x="40" y="89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46" name="Freeform 218"/>
              <p:cNvSpPr>
                <a:spLocks/>
              </p:cNvSpPr>
              <p:nvPr/>
            </p:nvSpPr>
            <p:spPr bwMode="auto">
              <a:xfrm>
                <a:off x="4590" y="1157"/>
                <a:ext cx="59" cy="90"/>
              </a:xfrm>
              <a:custGeom>
                <a:avLst/>
                <a:gdLst>
                  <a:gd name="T0" fmla="*/ 0 w 59"/>
                  <a:gd name="T1" fmla="*/ 9 h 90"/>
                  <a:gd name="T2" fmla="*/ 17 w 59"/>
                  <a:gd name="T3" fmla="*/ 0 h 90"/>
                  <a:gd name="T4" fmla="*/ 59 w 59"/>
                  <a:gd name="T5" fmla="*/ 81 h 90"/>
                  <a:gd name="T6" fmla="*/ 40 w 59"/>
                  <a:gd name="T7" fmla="*/ 90 h 90"/>
                  <a:gd name="T8" fmla="*/ 0 w 59"/>
                  <a:gd name="T9" fmla="*/ 9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0"/>
                  <a:gd name="T17" fmla="*/ 59 w 59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0">
                    <a:moveTo>
                      <a:pt x="0" y="9"/>
                    </a:moveTo>
                    <a:lnTo>
                      <a:pt x="17" y="0"/>
                    </a:lnTo>
                    <a:lnTo>
                      <a:pt x="59" y="81"/>
                    </a:lnTo>
                    <a:lnTo>
                      <a:pt x="40" y="9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47" name="Freeform 219"/>
              <p:cNvSpPr>
                <a:spLocks/>
              </p:cNvSpPr>
              <p:nvPr/>
            </p:nvSpPr>
            <p:spPr bwMode="auto">
              <a:xfrm>
                <a:off x="4630" y="1238"/>
                <a:ext cx="59" cy="88"/>
              </a:xfrm>
              <a:custGeom>
                <a:avLst/>
                <a:gdLst>
                  <a:gd name="T0" fmla="*/ 0 w 59"/>
                  <a:gd name="T1" fmla="*/ 9 h 88"/>
                  <a:gd name="T2" fmla="*/ 19 w 59"/>
                  <a:gd name="T3" fmla="*/ 0 h 88"/>
                  <a:gd name="T4" fmla="*/ 59 w 59"/>
                  <a:gd name="T5" fmla="*/ 79 h 88"/>
                  <a:gd name="T6" fmla="*/ 42 w 59"/>
                  <a:gd name="T7" fmla="*/ 88 h 88"/>
                  <a:gd name="T8" fmla="*/ 0 w 59"/>
                  <a:gd name="T9" fmla="*/ 9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8"/>
                  <a:gd name="T17" fmla="*/ 59 w 59"/>
                  <a:gd name="T18" fmla="*/ 88 h 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8">
                    <a:moveTo>
                      <a:pt x="0" y="9"/>
                    </a:moveTo>
                    <a:lnTo>
                      <a:pt x="19" y="0"/>
                    </a:lnTo>
                    <a:lnTo>
                      <a:pt x="59" y="79"/>
                    </a:lnTo>
                    <a:lnTo>
                      <a:pt x="42" y="88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48" name="Freeform 220"/>
              <p:cNvSpPr>
                <a:spLocks/>
              </p:cNvSpPr>
              <p:nvPr/>
            </p:nvSpPr>
            <p:spPr bwMode="auto">
              <a:xfrm>
                <a:off x="4672" y="1317"/>
                <a:ext cx="58" cy="86"/>
              </a:xfrm>
              <a:custGeom>
                <a:avLst/>
                <a:gdLst>
                  <a:gd name="T0" fmla="*/ 0 w 58"/>
                  <a:gd name="T1" fmla="*/ 9 h 86"/>
                  <a:gd name="T2" fmla="*/ 17 w 58"/>
                  <a:gd name="T3" fmla="*/ 0 h 86"/>
                  <a:gd name="T4" fmla="*/ 58 w 58"/>
                  <a:gd name="T5" fmla="*/ 78 h 86"/>
                  <a:gd name="T6" fmla="*/ 41 w 58"/>
                  <a:gd name="T7" fmla="*/ 86 h 86"/>
                  <a:gd name="T8" fmla="*/ 0 w 58"/>
                  <a:gd name="T9" fmla="*/ 9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86"/>
                  <a:gd name="T17" fmla="*/ 58 w 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86">
                    <a:moveTo>
                      <a:pt x="0" y="9"/>
                    </a:moveTo>
                    <a:lnTo>
                      <a:pt x="17" y="0"/>
                    </a:lnTo>
                    <a:lnTo>
                      <a:pt x="58" y="78"/>
                    </a:lnTo>
                    <a:lnTo>
                      <a:pt x="41" y="8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49" name="Freeform 221"/>
              <p:cNvSpPr>
                <a:spLocks/>
              </p:cNvSpPr>
              <p:nvPr/>
            </p:nvSpPr>
            <p:spPr bwMode="auto">
              <a:xfrm>
                <a:off x="4713" y="1395"/>
                <a:ext cx="59" cy="86"/>
              </a:xfrm>
              <a:custGeom>
                <a:avLst/>
                <a:gdLst>
                  <a:gd name="T0" fmla="*/ 0 w 59"/>
                  <a:gd name="T1" fmla="*/ 8 h 86"/>
                  <a:gd name="T2" fmla="*/ 17 w 59"/>
                  <a:gd name="T3" fmla="*/ 0 h 86"/>
                  <a:gd name="T4" fmla="*/ 59 w 59"/>
                  <a:gd name="T5" fmla="*/ 76 h 86"/>
                  <a:gd name="T6" fmla="*/ 41 w 59"/>
                  <a:gd name="T7" fmla="*/ 86 h 86"/>
                  <a:gd name="T8" fmla="*/ 0 w 59"/>
                  <a:gd name="T9" fmla="*/ 8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6"/>
                  <a:gd name="T17" fmla="*/ 59 w 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6">
                    <a:moveTo>
                      <a:pt x="0" y="8"/>
                    </a:moveTo>
                    <a:lnTo>
                      <a:pt x="17" y="0"/>
                    </a:lnTo>
                    <a:lnTo>
                      <a:pt x="59" y="76"/>
                    </a:lnTo>
                    <a:lnTo>
                      <a:pt x="41" y="8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50" name="Freeform 222"/>
              <p:cNvSpPr>
                <a:spLocks/>
              </p:cNvSpPr>
              <p:nvPr/>
            </p:nvSpPr>
            <p:spPr bwMode="auto">
              <a:xfrm>
                <a:off x="4754" y="1471"/>
                <a:ext cx="58" cy="86"/>
              </a:xfrm>
              <a:custGeom>
                <a:avLst/>
                <a:gdLst>
                  <a:gd name="T0" fmla="*/ 0 w 58"/>
                  <a:gd name="T1" fmla="*/ 10 h 86"/>
                  <a:gd name="T2" fmla="*/ 18 w 58"/>
                  <a:gd name="T3" fmla="*/ 0 h 86"/>
                  <a:gd name="T4" fmla="*/ 58 w 58"/>
                  <a:gd name="T5" fmla="*/ 76 h 86"/>
                  <a:gd name="T6" fmla="*/ 41 w 58"/>
                  <a:gd name="T7" fmla="*/ 86 h 86"/>
                  <a:gd name="T8" fmla="*/ 0 w 58"/>
                  <a:gd name="T9" fmla="*/ 10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86"/>
                  <a:gd name="T17" fmla="*/ 58 w 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86">
                    <a:moveTo>
                      <a:pt x="0" y="10"/>
                    </a:moveTo>
                    <a:lnTo>
                      <a:pt x="18" y="0"/>
                    </a:lnTo>
                    <a:lnTo>
                      <a:pt x="58" y="76"/>
                    </a:lnTo>
                    <a:lnTo>
                      <a:pt x="41" y="8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51" name="Freeform 223"/>
              <p:cNvSpPr>
                <a:spLocks/>
              </p:cNvSpPr>
              <p:nvPr/>
            </p:nvSpPr>
            <p:spPr bwMode="auto">
              <a:xfrm>
                <a:off x="4795" y="1547"/>
                <a:ext cx="59" cy="85"/>
              </a:xfrm>
              <a:custGeom>
                <a:avLst/>
                <a:gdLst>
                  <a:gd name="T0" fmla="*/ 0 w 59"/>
                  <a:gd name="T1" fmla="*/ 10 h 85"/>
                  <a:gd name="T2" fmla="*/ 17 w 59"/>
                  <a:gd name="T3" fmla="*/ 0 h 85"/>
                  <a:gd name="T4" fmla="*/ 59 w 59"/>
                  <a:gd name="T5" fmla="*/ 77 h 85"/>
                  <a:gd name="T6" fmla="*/ 41 w 59"/>
                  <a:gd name="T7" fmla="*/ 85 h 85"/>
                  <a:gd name="T8" fmla="*/ 0 w 59"/>
                  <a:gd name="T9" fmla="*/ 10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5"/>
                  <a:gd name="T17" fmla="*/ 59 w 59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5">
                    <a:moveTo>
                      <a:pt x="0" y="10"/>
                    </a:moveTo>
                    <a:lnTo>
                      <a:pt x="17" y="0"/>
                    </a:lnTo>
                    <a:lnTo>
                      <a:pt x="59" y="77"/>
                    </a:lnTo>
                    <a:lnTo>
                      <a:pt x="41" y="8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52" name="Freeform 224"/>
              <p:cNvSpPr>
                <a:spLocks/>
              </p:cNvSpPr>
              <p:nvPr/>
            </p:nvSpPr>
            <p:spPr bwMode="auto">
              <a:xfrm>
                <a:off x="4836" y="1624"/>
                <a:ext cx="59" cy="83"/>
              </a:xfrm>
              <a:custGeom>
                <a:avLst/>
                <a:gdLst>
                  <a:gd name="T0" fmla="*/ 0 w 59"/>
                  <a:gd name="T1" fmla="*/ 8 h 83"/>
                  <a:gd name="T2" fmla="*/ 18 w 59"/>
                  <a:gd name="T3" fmla="*/ 0 h 83"/>
                  <a:gd name="T4" fmla="*/ 59 w 59"/>
                  <a:gd name="T5" fmla="*/ 73 h 83"/>
                  <a:gd name="T6" fmla="*/ 42 w 59"/>
                  <a:gd name="T7" fmla="*/ 83 h 83"/>
                  <a:gd name="T8" fmla="*/ 0 w 59"/>
                  <a:gd name="T9" fmla="*/ 8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3"/>
                  <a:gd name="T17" fmla="*/ 59 w 59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3">
                    <a:moveTo>
                      <a:pt x="0" y="8"/>
                    </a:moveTo>
                    <a:lnTo>
                      <a:pt x="18" y="0"/>
                    </a:lnTo>
                    <a:lnTo>
                      <a:pt x="59" y="73"/>
                    </a:lnTo>
                    <a:lnTo>
                      <a:pt x="42" y="83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53" name="Freeform 225"/>
              <p:cNvSpPr>
                <a:spLocks/>
              </p:cNvSpPr>
              <p:nvPr/>
            </p:nvSpPr>
            <p:spPr bwMode="auto">
              <a:xfrm>
                <a:off x="4878" y="1697"/>
                <a:ext cx="101" cy="156"/>
              </a:xfrm>
              <a:custGeom>
                <a:avLst/>
                <a:gdLst>
                  <a:gd name="T0" fmla="*/ 0 w 101"/>
                  <a:gd name="T1" fmla="*/ 10 h 156"/>
                  <a:gd name="T2" fmla="*/ 17 w 101"/>
                  <a:gd name="T3" fmla="*/ 0 h 156"/>
                  <a:gd name="T4" fmla="*/ 101 w 101"/>
                  <a:gd name="T5" fmla="*/ 145 h 156"/>
                  <a:gd name="T6" fmla="*/ 84 w 101"/>
                  <a:gd name="T7" fmla="*/ 156 h 156"/>
                  <a:gd name="T8" fmla="*/ 0 w 101"/>
                  <a:gd name="T9" fmla="*/ 10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56"/>
                  <a:gd name="T17" fmla="*/ 101 w 101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56">
                    <a:moveTo>
                      <a:pt x="0" y="10"/>
                    </a:moveTo>
                    <a:lnTo>
                      <a:pt x="17" y="0"/>
                    </a:lnTo>
                    <a:lnTo>
                      <a:pt x="101" y="145"/>
                    </a:lnTo>
                    <a:lnTo>
                      <a:pt x="84" y="15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54" name="Freeform 226"/>
              <p:cNvSpPr>
                <a:spLocks/>
              </p:cNvSpPr>
              <p:nvPr/>
            </p:nvSpPr>
            <p:spPr bwMode="auto">
              <a:xfrm>
                <a:off x="4962" y="1842"/>
                <a:ext cx="101" cy="154"/>
              </a:xfrm>
              <a:custGeom>
                <a:avLst/>
                <a:gdLst>
                  <a:gd name="T0" fmla="*/ 0 w 101"/>
                  <a:gd name="T1" fmla="*/ 11 h 154"/>
                  <a:gd name="T2" fmla="*/ 17 w 101"/>
                  <a:gd name="T3" fmla="*/ 0 h 154"/>
                  <a:gd name="T4" fmla="*/ 101 w 101"/>
                  <a:gd name="T5" fmla="*/ 143 h 154"/>
                  <a:gd name="T6" fmla="*/ 83 w 101"/>
                  <a:gd name="T7" fmla="*/ 154 h 154"/>
                  <a:gd name="T8" fmla="*/ 0 w 101"/>
                  <a:gd name="T9" fmla="*/ 11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54"/>
                  <a:gd name="T17" fmla="*/ 101 w 101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54">
                    <a:moveTo>
                      <a:pt x="0" y="11"/>
                    </a:moveTo>
                    <a:lnTo>
                      <a:pt x="17" y="0"/>
                    </a:lnTo>
                    <a:lnTo>
                      <a:pt x="101" y="143"/>
                    </a:lnTo>
                    <a:lnTo>
                      <a:pt x="83" y="154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55" name="Freeform 227"/>
              <p:cNvSpPr>
                <a:spLocks/>
              </p:cNvSpPr>
              <p:nvPr/>
            </p:nvSpPr>
            <p:spPr bwMode="auto">
              <a:xfrm>
                <a:off x="5045" y="1985"/>
                <a:ext cx="101" cy="150"/>
              </a:xfrm>
              <a:custGeom>
                <a:avLst/>
                <a:gdLst>
                  <a:gd name="T0" fmla="*/ 0 w 101"/>
                  <a:gd name="T1" fmla="*/ 11 h 150"/>
                  <a:gd name="T2" fmla="*/ 18 w 101"/>
                  <a:gd name="T3" fmla="*/ 0 h 150"/>
                  <a:gd name="T4" fmla="*/ 101 w 101"/>
                  <a:gd name="T5" fmla="*/ 140 h 150"/>
                  <a:gd name="T6" fmla="*/ 84 w 101"/>
                  <a:gd name="T7" fmla="*/ 150 h 150"/>
                  <a:gd name="T8" fmla="*/ 0 w 101"/>
                  <a:gd name="T9" fmla="*/ 11 h 1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50"/>
                  <a:gd name="T17" fmla="*/ 101 w 101"/>
                  <a:gd name="T18" fmla="*/ 150 h 1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50">
                    <a:moveTo>
                      <a:pt x="0" y="11"/>
                    </a:moveTo>
                    <a:lnTo>
                      <a:pt x="18" y="0"/>
                    </a:lnTo>
                    <a:lnTo>
                      <a:pt x="101" y="140"/>
                    </a:lnTo>
                    <a:lnTo>
                      <a:pt x="84" y="15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56" name="Freeform 228"/>
              <p:cNvSpPr>
                <a:spLocks/>
              </p:cNvSpPr>
              <p:nvPr/>
            </p:nvSpPr>
            <p:spPr bwMode="auto">
              <a:xfrm>
                <a:off x="5129" y="2125"/>
                <a:ext cx="101" cy="146"/>
              </a:xfrm>
              <a:custGeom>
                <a:avLst/>
                <a:gdLst>
                  <a:gd name="T0" fmla="*/ 0 w 101"/>
                  <a:gd name="T1" fmla="*/ 10 h 146"/>
                  <a:gd name="T2" fmla="*/ 17 w 101"/>
                  <a:gd name="T3" fmla="*/ 0 h 146"/>
                  <a:gd name="T4" fmla="*/ 101 w 101"/>
                  <a:gd name="T5" fmla="*/ 135 h 146"/>
                  <a:gd name="T6" fmla="*/ 85 w 101"/>
                  <a:gd name="T7" fmla="*/ 146 h 146"/>
                  <a:gd name="T8" fmla="*/ 0 w 101"/>
                  <a:gd name="T9" fmla="*/ 10 h 1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46"/>
                  <a:gd name="T17" fmla="*/ 101 w 101"/>
                  <a:gd name="T18" fmla="*/ 146 h 1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46">
                    <a:moveTo>
                      <a:pt x="0" y="10"/>
                    </a:moveTo>
                    <a:lnTo>
                      <a:pt x="17" y="0"/>
                    </a:lnTo>
                    <a:lnTo>
                      <a:pt x="101" y="135"/>
                    </a:lnTo>
                    <a:lnTo>
                      <a:pt x="85" y="14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57" name="Freeform 229"/>
              <p:cNvSpPr>
                <a:spLocks/>
              </p:cNvSpPr>
              <p:nvPr/>
            </p:nvSpPr>
            <p:spPr bwMode="auto">
              <a:xfrm>
                <a:off x="5214" y="2260"/>
                <a:ext cx="101" cy="144"/>
              </a:xfrm>
              <a:custGeom>
                <a:avLst/>
                <a:gdLst>
                  <a:gd name="T0" fmla="*/ 0 w 101"/>
                  <a:gd name="T1" fmla="*/ 11 h 144"/>
                  <a:gd name="T2" fmla="*/ 16 w 101"/>
                  <a:gd name="T3" fmla="*/ 0 h 144"/>
                  <a:gd name="T4" fmla="*/ 101 w 101"/>
                  <a:gd name="T5" fmla="*/ 132 h 144"/>
                  <a:gd name="T6" fmla="*/ 83 w 101"/>
                  <a:gd name="T7" fmla="*/ 144 h 144"/>
                  <a:gd name="T8" fmla="*/ 0 w 101"/>
                  <a:gd name="T9" fmla="*/ 11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44"/>
                  <a:gd name="T17" fmla="*/ 101 w 101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44">
                    <a:moveTo>
                      <a:pt x="0" y="11"/>
                    </a:moveTo>
                    <a:lnTo>
                      <a:pt x="16" y="0"/>
                    </a:lnTo>
                    <a:lnTo>
                      <a:pt x="101" y="132"/>
                    </a:lnTo>
                    <a:lnTo>
                      <a:pt x="83" y="144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58" name="Freeform 230"/>
              <p:cNvSpPr>
                <a:spLocks/>
              </p:cNvSpPr>
              <p:nvPr/>
            </p:nvSpPr>
            <p:spPr bwMode="auto">
              <a:xfrm>
                <a:off x="5297" y="2392"/>
                <a:ext cx="101" cy="141"/>
              </a:xfrm>
              <a:custGeom>
                <a:avLst/>
                <a:gdLst>
                  <a:gd name="T0" fmla="*/ 0 w 101"/>
                  <a:gd name="T1" fmla="*/ 12 h 141"/>
                  <a:gd name="T2" fmla="*/ 18 w 101"/>
                  <a:gd name="T3" fmla="*/ 0 h 141"/>
                  <a:gd name="T4" fmla="*/ 101 w 101"/>
                  <a:gd name="T5" fmla="*/ 130 h 141"/>
                  <a:gd name="T6" fmla="*/ 85 w 101"/>
                  <a:gd name="T7" fmla="*/ 141 h 141"/>
                  <a:gd name="T8" fmla="*/ 0 w 101"/>
                  <a:gd name="T9" fmla="*/ 12 h 1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41"/>
                  <a:gd name="T17" fmla="*/ 101 w 101"/>
                  <a:gd name="T18" fmla="*/ 141 h 1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41">
                    <a:moveTo>
                      <a:pt x="0" y="12"/>
                    </a:moveTo>
                    <a:lnTo>
                      <a:pt x="18" y="0"/>
                    </a:lnTo>
                    <a:lnTo>
                      <a:pt x="101" y="130"/>
                    </a:lnTo>
                    <a:lnTo>
                      <a:pt x="85" y="141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59" name="Freeform 231"/>
              <p:cNvSpPr>
                <a:spLocks/>
              </p:cNvSpPr>
              <p:nvPr/>
            </p:nvSpPr>
            <p:spPr bwMode="auto">
              <a:xfrm>
                <a:off x="5382" y="2522"/>
                <a:ext cx="101" cy="138"/>
              </a:xfrm>
              <a:custGeom>
                <a:avLst/>
                <a:gdLst>
                  <a:gd name="T0" fmla="*/ 0 w 101"/>
                  <a:gd name="T1" fmla="*/ 11 h 138"/>
                  <a:gd name="T2" fmla="*/ 16 w 101"/>
                  <a:gd name="T3" fmla="*/ 0 h 138"/>
                  <a:gd name="T4" fmla="*/ 101 w 101"/>
                  <a:gd name="T5" fmla="*/ 127 h 138"/>
                  <a:gd name="T6" fmla="*/ 84 w 101"/>
                  <a:gd name="T7" fmla="*/ 138 h 138"/>
                  <a:gd name="T8" fmla="*/ 0 w 101"/>
                  <a:gd name="T9" fmla="*/ 11 h 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8"/>
                  <a:gd name="T17" fmla="*/ 101 w 101"/>
                  <a:gd name="T18" fmla="*/ 138 h 1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8">
                    <a:moveTo>
                      <a:pt x="0" y="11"/>
                    </a:moveTo>
                    <a:lnTo>
                      <a:pt x="16" y="0"/>
                    </a:lnTo>
                    <a:lnTo>
                      <a:pt x="101" y="127"/>
                    </a:lnTo>
                    <a:lnTo>
                      <a:pt x="84" y="138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60" name="Freeform 232"/>
              <p:cNvSpPr>
                <a:spLocks/>
              </p:cNvSpPr>
              <p:nvPr/>
            </p:nvSpPr>
            <p:spPr bwMode="auto">
              <a:xfrm>
                <a:off x="5466" y="2649"/>
                <a:ext cx="101" cy="135"/>
              </a:xfrm>
              <a:custGeom>
                <a:avLst/>
                <a:gdLst>
                  <a:gd name="T0" fmla="*/ 0 w 101"/>
                  <a:gd name="T1" fmla="*/ 11 h 135"/>
                  <a:gd name="T2" fmla="*/ 17 w 101"/>
                  <a:gd name="T3" fmla="*/ 0 h 135"/>
                  <a:gd name="T4" fmla="*/ 101 w 101"/>
                  <a:gd name="T5" fmla="*/ 123 h 135"/>
                  <a:gd name="T6" fmla="*/ 85 w 101"/>
                  <a:gd name="T7" fmla="*/ 135 h 135"/>
                  <a:gd name="T8" fmla="*/ 0 w 101"/>
                  <a:gd name="T9" fmla="*/ 11 h 1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5"/>
                  <a:gd name="T17" fmla="*/ 101 w 101"/>
                  <a:gd name="T18" fmla="*/ 135 h 1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5">
                    <a:moveTo>
                      <a:pt x="0" y="11"/>
                    </a:moveTo>
                    <a:lnTo>
                      <a:pt x="17" y="0"/>
                    </a:lnTo>
                    <a:lnTo>
                      <a:pt x="101" y="123"/>
                    </a:lnTo>
                    <a:lnTo>
                      <a:pt x="85" y="135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61" name="Freeform 233"/>
              <p:cNvSpPr>
                <a:spLocks/>
              </p:cNvSpPr>
              <p:nvPr/>
            </p:nvSpPr>
            <p:spPr bwMode="auto">
              <a:xfrm>
                <a:off x="5551" y="2772"/>
                <a:ext cx="101" cy="131"/>
              </a:xfrm>
              <a:custGeom>
                <a:avLst/>
                <a:gdLst>
                  <a:gd name="T0" fmla="*/ 0 w 101"/>
                  <a:gd name="T1" fmla="*/ 12 h 131"/>
                  <a:gd name="T2" fmla="*/ 16 w 101"/>
                  <a:gd name="T3" fmla="*/ 0 h 131"/>
                  <a:gd name="T4" fmla="*/ 101 w 101"/>
                  <a:gd name="T5" fmla="*/ 120 h 131"/>
                  <a:gd name="T6" fmla="*/ 83 w 101"/>
                  <a:gd name="T7" fmla="*/ 131 h 131"/>
                  <a:gd name="T8" fmla="*/ 0 w 101"/>
                  <a:gd name="T9" fmla="*/ 12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1"/>
                  <a:gd name="T17" fmla="*/ 101 w 101"/>
                  <a:gd name="T18" fmla="*/ 131 h 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1">
                    <a:moveTo>
                      <a:pt x="0" y="12"/>
                    </a:moveTo>
                    <a:lnTo>
                      <a:pt x="16" y="0"/>
                    </a:lnTo>
                    <a:lnTo>
                      <a:pt x="101" y="120"/>
                    </a:lnTo>
                    <a:lnTo>
                      <a:pt x="83" y="131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62" name="Freeform 234"/>
              <p:cNvSpPr>
                <a:spLocks/>
              </p:cNvSpPr>
              <p:nvPr/>
            </p:nvSpPr>
            <p:spPr bwMode="auto">
              <a:xfrm>
                <a:off x="5634" y="2892"/>
                <a:ext cx="101" cy="131"/>
              </a:xfrm>
              <a:custGeom>
                <a:avLst/>
                <a:gdLst>
                  <a:gd name="T0" fmla="*/ 0 w 101"/>
                  <a:gd name="T1" fmla="*/ 11 h 131"/>
                  <a:gd name="T2" fmla="*/ 18 w 101"/>
                  <a:gd name="T3" fmla="*/ 0 h 131"/>
                  <a:gd name="T4" fmla="*/ 101 w 101"/>
                  <a:gd name="T5" fmla="*/ 118 h 131"/>
                  <a:gd name="T6" fmla="*/ 85 w 101"/>
                  <a:gd name="T7" fmla="*/ 131 h 131"/>
                  <a:gd name="T8" fmla="*/ 0 w 101"/>
                  <a:gd name="T9" fmla="*/ 11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1"/>
                  <a:gd name="T17" fmla="*/ 101 w 101"/>
                  <a:gd name="T18" fmla="*/ 131 h 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1">
                    <a:moveTo>
                      <a:pt x="0" y="11"/>
                    </a:moveTo>
                    <a:lnTo>
                      <a:pt x="18" y="0"/>
                    </a:lnTo>
                    <a:lnTo>
                      <a:pt x="101" y="118"/>
                    </a:lnTo>
                    <a:lnTo>
                      <a:pt x="85" y="13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63" name="Freeform 235"/>
              <p:cNvSpPr>
                <a:spLocks/>
              </p:cNvSpPr>
              <p:nvPr/>
            </p:nvSpPr>
            <p:spPr bwMode="auto">
              <a:xfrm>
                <a:off x="5719" y="3010"/>
                <a:ext cx="100" cy="128"/>
              </a:xfrm>
              <a:custGeom>
                <a:avLst/>
                <a:gdLst>
                  <a:gd name="T0" fmla="*/ 0 w 100"/>
                  <a:gd name="T1" fmla="*/ 13 h 128"/>
                  <a:gd name="T2" fmla="*/ 16 w 100"/>
                  <a:gd name="T3" fmla="*/ 0 h 128"/>
                  <a:gd name="T4" fmla="*/ 100 w 100"/>
                  <a:gd name="T5" fmla="*/ 116 h 128"/>
                  <a:gd name="T6" fmla="*/ 84 w 100"/>
                  <a:gd name="T7" fmla="*/ 128 h 128"/>
                  <a:gd name="T8" fmla="*/ 0 w 100"/>
                  <a:gd name="T9" fmla="*/ 13 h 1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128"/>
                  <a:gd name="T17" fmla="*/ 100 w 100"/>
                  <a:gd name="T18" fmla="*/ 128 h 1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128">
                    <a:moveTo>
                      <a:pt x="0" y="13"/>
                    </a:moveTo>
                    <a:lnTo>
                      <a:pt x="16" y="0"/>
                    </a:lnTo>
                    <a:lnTo>
                      <a:pt x="100" y="116"/>
                    </a:lnTo>
                    <a:lnTo>
                      <a:pt x="84" y="12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64" name="Freeform 236"/>
              <p:cNvSpPr>
                <a:spLocks/>
              </p:cNvSpPr>
              <p:nvPr/>
            </p:nvSpPr>
            <p:spPr bwMode="auto">
              <a:xfrm>
                <a:off x="5803" y="3126"/>
                <a:ext cx="99" cy="124"/>
              </a:xfrm>
              <a:custGeom>
                <a:avLst/>
                <a:gdLst>
                  <a:gd name="T0" fmla="*/ 0 w 99"/>
                  <a:gd name="T1" fmla="*/ 12 h 124"/>
                  <a:gd name="T2" fmla="*/ 16 w 99"/>
                  <a:gd name="T3" fmla="*/ 0 h 124"/>
                  <a:gd name="T4" fmla="*/ 99 w 99"/>
                  <a:gd name="T5" fmla="*/ 113 h 124"/>
                  <a:gd name="T6" fmla="*/ 83 w 99"/>
                  <a:gd name="T7" fmla="*/ 124 h 124"/>
                  <a:gd name="T8" fmla="*/ 0 w 99"/>
                  <a:gd name="T9" fmla="*/ 12 h 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124"/>
                  <a:gd name="T17" fmla="*/ 99 w 99"/>
                  <a:gd name="T18" fmla="*/ 124 h 1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124">
                    <a:moveTo>
                      <a:pt x="0" y="12"/>
                    </a:moveTo>
                    <a:lnTo>
                      <a:pt x="16" y="0"/>
                    </a:lnTo>
                    <a:lnTo>
                      <a:pt x="99" y="113"/>
                    </a:lnTo>
                    <a:lnTo>
                      <a:pt x="83" y="124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65" name="Freeform 237"/>
              <p:cNvSpPr>
                <a:spLocks/>
              </p:cNvSpPr>
              <p:nvPr/>
            </p:nvSpPr>
            <p:spPr bwMode="auto">
              <a:xfrm>
                <a:off x="5886" y="3239"/>
                <a:ext cx="98" cy="122"/>
              </a:xfrm>
              <a:custGeom>
                <a:avLst/>
                <a:gdLst>
                  <a:gd name="T0" fmla="*/ 0 w 98"/>
                  <a:gd name="T1" fmla="*/ 11 h 122"/>
                  <a:gd name="T2" fmla="*/ 16 w 98"/>
                  <a:gd name="T3" fmla="*/ 0 h 122"/>
                  <a:gd name="T4" fmla="*/ 98 w 98"/>
                  <a:gd name="T5" fmla="*/ 111 h 122"/>
                  <a:gd name="T6" fmla="*/ 82 w 98"/>
                  <a:gd name="T7" fmla="*/ 122 h 122"/>
                  <a:gd name="T8" fmla="*/ 0 w 98"/>
                  <a:gd name="T9" fmla="*/ 11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122"/>
                  <a:gd name="T17" fmla="*/ 98 w 98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122">
                    <a:moveTo>
                      <a:pt x="0" y="11"/>
                    </a:moveTo>
                    <a:lnTo>
                      <a:pt x="16" y="0"/>
                    </a:lnTo>
                    <a:lnTo>
                      <a:pt x="98" y="111"/>
                    </a:lnTo>
                    <a:lnTo>
                      <a:pt x="82" y="122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66" name="Freeform 238"/>
              <p:cNvSpPr>
                <a:spLocks/>
              </p:cNvSpPr>
              <p:nvPr/>
            </p:nvSpPr>
            <p:spPr bwMode="auto">
              <a:xfrm>
                <a:off x="5968" y="3350"/>
                <a:ext cx="98" cy="120"/>
              </a:xfrm>
              <a:custGeom>
                <a:avLst/>
                <a:gdLst>
                  <a:gd name="T0" fmla="*/ 0 w 98"/>
                  <a:gd name="T1" fmla="*/ 11 h 120"/>
                  <a:gd name="T2" fmla="*/ 16 w 98"/>
                  <a:gd name="T3" fmla="*/ 0 h 120"/>
                  <a:gd name="T4" fmla="*/ 98 w 98"/>
                  <a:gd name="T5" fmla="*/ 107 h 120"/>
                  <a:gd name="T6" fmla="*/ 83 w 98"/>
                  <a:gd name="T7" fmla="*/ 120 h 120"/>
                  <a:gd name="T8" fmla="*/ 0 w 98"/>
                  <a:gd name="T9" fmla="*/ 11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120"/>
                  <a:gd name="T17" fmla="*/ 98 w 98"/>
                  <a:gd name="T18" fmla="*/ 120 h 1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120">
                    <a:moveTo>
                      <a:pt x="0" y="11"/>
                    </a:moveTo>
                    <a:lnTo>
                      <a:pt x="16" y="0"/>
                    </a:lnTo>
                    <a:lnTo>
                      <a:pt x="98" y="107"/>
                    </a:lnTo>
                    <a:lnTo>
                      <a:pt x="83" y="12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67" name="Freeform 239"/>
              <p:cNvSpPr>
                <a:spLocks/>
              </p:cNvSpPr>
              <p:nvPr/>
            </p:nvSpPr>
            <p:spPr bwMode="auto">
              <a:xfrm>
                <a:off x="6051" y="3457"/>
                <a:ext cx="97" cy="119"/>
              </a:xfrm>
              <a:custGeom>
                <a:avLst/>
                <a:gdLst>
                  <a:gd name="T0" fmla="*/ 0 w 97"/>
                  <a:gd name="T1" fmla="*/ 13 h 119"/>
                  <a:gd name="T2" fmla="*/ 15 w 97"/>
                  <a:gd name="T3" fmla="*/ 0 h 119"/>
                  <a:gd name="T4" fmla="*/ 97 w 97"/>
                  <a:gd name="T5" fmla="*/ 107 h 119"/>
                  <a:gd name="T6" fmla="*/ 82 w 97"/>
                  <a:gd name="T7" fmla="*/ 119 h 119"/>
                  <a:gd name="T8" fmla="*/ 0 w 97"/>
                  <a:gd name="T9" fmla="*/ 13 h 1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119"/>
                  <a:gd name="T17" fmla="*/ 97 w 97"/>
                  <a:gd name="T18" fmla="*/ 119 h 1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119">
                    <a:moveTo>
                      <a:pt x="0" y="13"/>
                    </a:moveTo>
                    <a:lnTo>
                      <a:pt x="15" y="0"/>
                    </a:lnTo>
                    <a:lnTo>
                      <a:pt x="97" y="107"/>
                    </a:lnTo>
                    <a:lnTo>
                      <a:pt x="82" y="11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68" name="Freeform 240"/>
              <p:cNvSpPr>
                <a:spLocks/>
              </p:cNvSpPr>
              <p:nvPr/>
            </p:nvSpPr>
            <p:spPr bwMode="auto">
              <a:xfrm>
                <a:off x="6133" y="3564"/>
                <a:ext cx="96" cy="117"/>
              </a:xfrm>
              <a:custGeom>
                <a:avLst/>
                <a:gdLst>
                  <a:gd name="T0" fmla="*/ 0 w 96"/>
                  <a:gd name="T1" fmla="*/ 12 h 117"/>
                  <a:gd name="T2" fmla="*/ 15 w 96"/>
                  <a:gd name="T3" fmla="*/ 0 h 117"/>
                  <a:gd name="T4" fmla="*/ 96 w 96"/>
                  <a:gd name="T5" fmla="*/ 104 h 117"/>
                  <a:gd name="T6" fmla="*/ 82 w 96"/>
                  <a:gd name="T7" fmla="*/ 117 h 117"/>
                  <a:gd name="T8" fmla="*/ 0 w 96"/>
                  <a:gd name="T9" fmla="*/ 12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117"/>
                  <a:gd name="T17" fmla="*/ 96 w 9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117">
                    <a:moveTo>
                      <a:pt x="0" y="12"/>
                    </a:moveTo>
                    <a:lnTo>
                      <a:pt x="15" y="0"/>
                    </a:lnTo>
                    <a:lnTo>
                      <a:pt x="96" y="104"/>
                    </a:lnTo>
                    <a:lnTo>
                      <a:pt x="82" y="1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69" name="Freeform 241"/>
              <p:cNvSpPr>
                <a:spLocks/>
              </p:cNvSpPr>
              <p:nvPr/>
            </p:nvSpPr>
            <p:spPr bwMode="auto">
              <a:xfrm>
                <a:off x="6215" y="3668"/>
                <a:ext cx="95" cy="115"/>
              </a:xfrm>
              <a:custGeom>
                <a:avLst/>
                <a:gdLst>
                  <a:gd name="T0" fmla="*/ 0 w 95"/>
                  <a:gd name="T1" fmla="*/ 13 h 115"/>
                  <a:gd name="T2" fmla="*/ 14 w 95"/>
                  <a:gd name="T3" fmla="*/ 0 h 115"/>
                  <a:gd name="T4" fmla="*/ 95 w 95"/>
                  <a:gd name="T5" fmla="*/ 102 h 115"/>
                  <a:gd name="T6" fmla="*/ 79 w 95"/>
                  <a:gd name="T7" fmla="*/ 115 h 115"/>
                  <a:gd name="T8" fmla="*/ 0 w 95"/>
                  <a:gd name="T9" fmla="*/ 13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115"/>
                  <a:gd name="T17" fmla="*/ 95 w 95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115">
                    <a:moveTo>
                      <a:pt x="0" y="13"/>
                    </a:moveTo>
                    <a:lnTo>
                      <a:pt x="14" y="0"/>
                    </a:lnTo>
                    <a:lnTo>
                      <a:pt x="95" y="102"/>
                    </a:lnTo>
                    <a:lnTo>
                      <a:pt x="79" y="115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70" name="Freeform 242"/>
              <p:cNvSpPr>
                <a:spLocks/>
              </p:cNvSpPr>
              <p:nvPr/>
            </p:nvSpPr>
            <p:spPr bwMode="auto">
              <a:xfrm>
                <a:off x="6294" y="3770"/>
                <a:ext cx="95" cy="114"/>
              </a:xfrm>
              <a:custGeom>
                <a:avLst/>
                <a:gdLst>
                  <a:gd name="T0" fmla="*/ 0 w 95"/>
                  <a:gd name="T1" fmla="*/ 13 h 114"/>
                  <a:gd name="T2" fmla="*/ 16 w 95"/>
                  <a:gd name="T3" fmla="*/ 0 h 114"/>
                  <a:gd name="T4" fmla="*/ 95 w 95"/>
                  <a:gd name="T5" fmla="*/ 101 h 114"/>
                  <a:gd name="T6" fmla="*/ 81 w 95"/>
                  <a:gd name="T7" fmla="*/ 114 h 114"/>
                  <a:gd name="T8" fmla="*/ 0 w 95"/>
                  <a:gd name="T9" fmla="*/ 13 h 1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114"/>
                  <a:gd name="T17" fmla="*/ 95 w 95"/>
                  <a:gd name="T18" fmla="*/ 114 h 1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114">
                    <a:moveTo>
                      <a:pt x="0" y="13"/>
                    </a:moveTo>
                    <a:lnTo>
                      <a:pt x="16" y="0"/>
                    </a:lnTo>
                    <a:lnTo>
                      <a:pt x="95" y="101"/>
                    </a:lnTo>
                    <a:lnTo>
                      <a:pt x="81" y="114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71" name="Freeform 243"/>
              <p:cNvSpPr>
                <a:spLocks/>
              </p:cNvSpPr>
              <p:nvPr/>
            </p:nvSpPr>
            <p:spPr bwMode="auto">
              <a:xfrm>
                <a:off x="6375" y="3871"/>
                <a:ext cx="93" cy="110"/>
              </a:xfrm>
              <a:custGeom>
                <a:avLst/>
                <a:gdLst>
                  <a:gd name="T0" fmla="*/ 0 w 93"/>
                  <a:gd name="T1" fmla="*/ 13 h 110"/>
                  <a:gd name="T2" fmla="*/ 14 w 93"/>
                  <a:gd name="T3" fmla="*/ 0 h 110"/>
                  <a:gd name="T4" fmla="*/ 93 w 93"/>
                  <a:gd name="T5" fmla="*/ 99 h 110"/>
                  <a:gd name="T6" fmla="*/ 77 w 93"/>
                  <a:gd name="T7" fmla="*/ 110 h 110"/>
                  <a:gd name="T8" fmla="*/ 0 w 93"/>
                  <a:gd name="T9" fmla="*/ 13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110"/>
                  <a:gd name="T17" fmla="*/ 93 w 93"/>
                  <a:gd name="T18" fmla="*/ 110 h 1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110">
                    <a:moveTo>
                      <a:pt x="0" y="13"/>
                    </a:moveTo>
                    <a:lnTo>
                      <a:pt x="14" y="0"/>
                    </a:lnTo>
                    <a:lnTo>
                      <a:pt x="93" y="99"/>
                    </a:lnTo>
                    <a:lnTo>
                      <a:pt x="77" y="11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72" name="Freeform 244"/>
              <p:cNvSpPr>
                <a:spLocks/>
              </p:cNvSpPr>
              <p:nvPr/>
            </p:nvSpPr>
            <p:spPr bwMode="auto">
              <a:xfrm>
                <a:off x="6452" y="3970"/>
                <a:ext cx="94" cy="109"/>
              </a:xfrm>
              <a:custGeom>
                <a:avLst/>
                <a:gdLst>
                  <a:gd name="T0" fmla="*/ 0 w 94"/>
                  <a:gd name="T1" fmla="*/ 11 h 109"/>
                  <a:gd name="T2" fmla="*/ 16 w 94"/>
                  <a:gd name="T3" fmla="*/ 0 h 109"/>
                  <a:gd name="T4" fmla="*/ 94 w 94"/>
                  <a:gd name="T5" fmla="*/ 96 h 109"/>
                  <a:gd name="T6" fmla="*/ 78 w 94"/>
                  <a:gd name="T7" fmla="*/ 109 h 109"/>
                  <a:gd name="T8" fmla="*/ 0 w 94"/>
                  <a:gd name="T9" fmla="*/ 11 h 1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109"/>
                  <a:gd name="T17" fmla="*/ 94 w 94"/>
                  <a:gd name="T18" fmla="*/ 109 h 1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109">
                    <a:moveTo>
                      <a:pt x="0" y="11"/>
                    </a:moveTo>
                    <a:lnTo>
                      <a:pt x="16" y="0"/>
                    </a:lnTo>
                    <a:lnTo>
                      <a:pt x="94" y="96"/>
                    </a:lnTo>
                    <a:lnTo>
                      <a:pt x="78" y="109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73" name="Freeform 245"/>
              <p:cNvSpPr>
                <a:spLocks/>
              </p:cNvSpPr>
              <p:nvPr/>
            </p:nvSpPr>
            <p:spPr bwMode="auto">
              <a:xfrm>
                <a:off x="6530" y="4066"/>
                <a:ext cx="92" cy="108"/>
              </a:xfrm>
              <a:custGeom>
                <a:avLst/>
                <a:gdLst>
                  <a:gd name="T0" fmla="*/ 0 w 92"/>
                  <a:gd name="T1" fmla="*/ 13 h 108"/>
                  <a:gd name="T2" fmla="*/ 16 w 92"/>
                  <a:gd name="T3" fmla="*/ 0 h 108"/>
                  <a:gd name="T4" fmla="*/ 92 w 92"/>
                  <a:gd name="T5" fmla="*/ 95 h 108"/>
                  <a:gd name="T6" fmla="*/ 76 w 92"/>
                  <a:gd name="T7" fmla="*/ 108 h 108"/>
                  <a:gd name="T8" fmla="*/ 0 w 92"/>
                  <a:gd name="T9" fmla="*/ 13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08"/>
                  <a:gd name="T17" fmla="*/ 92 w 92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08">
                    <a:moveTo>
                      <a:pt x="0" y="13"/>
                    </a:moveTo>
                    <a:lnTo>
                      <a:pt x="16" y="0"/>
                    </a:lnTo>
                    <a:lnTo>
                      <a:pt x="92" y="95"/>
                    </a:lnTo>
                    <a:lnTo>
                      <a:pt x="76" y="10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74" name="Freeform 246"/>
              <p:cNvSpPr>
                <a:spLocks/>
              </p:cNvSpPr>
              <p:nvPr/>
            </p:nvSpPr>
            <p:spPr bwMode="auto">
              <a:xfrm>
                <a:off x="6606" y="4161"/>
                <a:ext cx="93" cy="107"/>
              </a:xfrm>
              <a:custGeom>
                <a:avLst/>
                <a:gdLst>
                  <a:gd name="T0" fmla="*/ 0 w 93"/>
                  <a:gd name="T1" fmla="*/ 13 h 107"/>
                  <a:gd name="T2" fmla="*/ 16 w 93"/>
                  <a:gd name="T3" fmla="*/ 0 h 107"/>
                  <a:gd name="T4" fmla="*/ 93 w 93"/>
                  <a:gd name="T5" fmla="*/ 95 h 107"/>
                  <a:gd name="T6" fmla="*/ 77 w 93"/>
                  <a:gd name="T7" fmla="*/ 107 h 107"/>
                  <a:gd name="T8" fmla="*/ 0 w 93"/>
                  <a:gd name="T9" fmla="*/ 13 h 1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107"/>
                  <a:gd name="T17" fmla="*/ 93 w 93"/>
                  <a:gd name="T18" fmla="*/ 107 h 1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107">
                    <a:moveTo>
                      <a:pt x="0" y="13"/>
                    </a:moveTo>
                    <a:lnTo>
                      <a:pt x="16" y="0"/>
                    </a:lnTo>
                    <a:lnTo>
                      <a:pt x="93" y="95"/>
                    </a:lnTo>
                    <a:lnTo>
                      <a:pt x="77" y="10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75" name="Freeform 247"/>
              <p:cNvSpPr>
                <a:spLocks/>
              </p:cNvSpPr>
              <p:nvPr/>
            </p:nvSpPr>
            <p:spPr bwMode="auto">
              <a:xfrm>
                <a:off x="6683" y="4256"/>
                <a:ext cx="89" cy="105"/>
              </a:xfrm>
              <a:custGeom>
                <a:avLst/>
                <a:gdLst>
                  <a:gd name="T0" fmla="*/ 0 w 89"/>
                  <a:gd name="T1" fmla="*/ 12 h 105"/>
                  <a:gd name="T2" fmla="*/ 16 w 89"/>
                  <a:gd name="T3" fmla="*/ 0 h 105"/>
                  <a:gd name="T4" fmla="*/ 89 w 89"/>
                  <a:gd name="T5" fmla="*/ 92 h 105"/>
                  <a:gd name="T6" fmla="*/ 75 w 89"/>
                  <a:gd name="T7" fmla="*/ 105 h 105"/>
                  <a:gd name="T8" fmla="*/ 0 w 89"/>
                  <a:gd name="T9" fmla="*/ 12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105"/>
                  <a:gd name="T17" fmla="*/ 89 w 89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105">
                    <a:moveTo>
                      <a:pt x="0" y="12"/>
                    </a:moveTo>
                    <a:lnTo>
                      <a:pt x="16" y="0"/>
                    </a:lnTo>
                    <a:lnTo>
                      <a:pt x="89" y="92"/>
                    </a:lnTo>
                    <a:lnTo>
                      <a:pt x="75" y="105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76" name="Freeform 248"/>
              <p:cNvSpPr>
                <a:spLocks/>
              </p:cNvSpPr>
              <p:nvPr/>
            </p:nvSpPr>
            <p:spPr bwMode="auto">
              <a:xfrm>
                <a:off x="6758" y="4348"/>
                <a:ext cx="88" cy="104"/>
              </a:xfrm>
              <a:custGeom>
                <a:avLst/>
                <a:gdLst>
                  <a:gd name="T0" fmla="*/ 0 w 88"/>
                  <a:gd name="T1" fmla="*/ 13 h 104"/>
                  <a:gd name="T2" fmla="*/ 14 w 88"/>
                  <a:gd name="T3" fmla="*/ 0 h 104"/>
                  <a:gd name="T4" fmla="*/ 88 w 88"/>
                  <a:gd name="T5" fmla="*/ 93 h 104"/>
                  <a:gd name="T6" fmla="*/ 72 w 88"/>
                  <a:gd name="T7" fmla="*/ 104 h 104"/>
                  <a:gd name="T8" fmla="*/ 0 w 88"/>
                  <a:gd name="T9" fmla="*/ 13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104"/>
                  <a:gd name="T17" fmla="*/ 88 w 88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104">
                    <a:moveTo>
                      <a:pt x="0" y="13"/>
                    </a:moveTo>
                    <a:lnTo>
                      <a:pt x="14" y="0"/>
                    </a:lnTo>
                    <a:lnTo>
                      <a:pt x="88" y="93"/>
                    </a:lnTo>
                    <a:lnTo>
                      <a:pt x="72" y="104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77" name="Freeform 249"/>
              <p:cNvSpPr>
                <a:spLocks/>
              </p:cNvSpPr>
              <p:nvPr/>
            </p:nvSpPr>
            <p:spPr bwMode="auto">
              <a:xfrm>
                <a:off x="6830" y="4441"/>
                <a:ext cx="88" cy="102"/>
              </a:xfrm>
              <a:custGeom>
                <a:avLst/>
                <a:gdLst>
                  <a:gd name="T0" fmla="*/ 0 w 88"/>
                  <a:gd name="T1" fmla="*/ 11 h 102"/>
                  <a:gd name="T2" fmla="*/ 16 w 88"/>
                  <a:gd name="T3" fmla="*/ 0 h 102"/>
                  <a:gd name="T4" fmla="*/ 88 w 88"/>
                  <a:gd name="T5" fmla="*/ 89 h 102"/>
                  <a:gd name="T6" fmla="*/ 72 w 88"/>
                  <a:gd name="T7" fmla="*/ 102 h 102"/>
                  <a:gd name="T8" fmla="*/ 0 w 88"/>
                  <a:gd name="T9" fmla="*/ 11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102"/>
                  <a:gd name="T17" fmla="*/ 88 w 8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102">
                    <a:moveTo>
                      <a:pt x="0" y="11"/>
                    </a:moveTo>
                    <a:lnTo>
                      <a:pt x="16" y="0"/>
                    </a:lnTo>
                    <a:lnTo>
                      <a:pt x="88" y="89"/>
                    </a:lnTo>
                    <a:lnTo>
                      <a:pt x="72" y="102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78" name="Freeform 250"/>
              <p:cNvSpPr>
                <a:spLocks/>
              </p:cNvSpPr>
              <p:nvPr/>
            </p:nvSpPr>
            <p:spPr bwMode="auto">
              <a:xfrm>
                <a:off x="6902" y="4530"/>
                <a:ext cx="86" cy="102"/>
              </a:xfrm>
              <a:custGeom>
                <a:avLst/>
                <a:gdLst>
                  <a:gd name="T0" fmla="*/ 0 w 86"/>
                  <a:gd name="T1" fmla="*/ 13 h 102"/>
                  <a:gd name="T2" fmla="*/ 16 w 86"/>
                  <a:gd name="T3" fmla="*/ 0 h 102"/>
                  <a:gd name="T4" fmla="*/ 86 w 86"/>
                  <a:gd name="T5" fmla="*/ 89 h 102"/>
                  <a:gd name="T6" fmla="*/ 70 w 86"/>
                  <a:gd name="T7" fmla="*/ 102 h 102"/>
                  <a:gd name="T8" fmla="*/ 0 w 86"/>
                  <a:gd name="T9" fmla="*/ 13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102"/>
                  <a:gd name="T17" fmla="*/ 86 w 86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102">
                    <a:moveTo>
                      <a:pt x="0" y="13"/>
                    </a:moveTo>
                    <a:lnTo>
                      <a:pt x="16" y="0"/>
                    </a:lnTo>
                    <a:lnTo>
                      <a:pt x="86" y="89"/>
                    </a:lnTo>
                    <a:lnTo>
                      <a:pt x="70" y="102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79" name="Freeform 251"/>
              <p:cNvSpPr>
                <a:spLocks/>
              </p:cNvSpPr>
              <p:nvPr/>
            </p:nvSpPr>
            <p:spPr bwMode="auto">
              <a:xfrm>
                <a:off x="6972" y="4619"/>
                <a:ext cx="85" cy="101"/>
              </a:xfrm>
              <a:custGeom>
                <a:avLst/>
                <a:gdLst>
                  <a:gd name="T0" fmla="*/ 0 w 85"/>
                  <a:gd name="T1" fmla="*/ 13 h 101"/>
                  <a:gd name="T2" fmla="*/ 16 w 85"/>
                  <a:gd name="T3" fmla="*/ 0 h 101"/>
                  <a:gd name="T4" fmla="*/ 85 w 85"/>
                  <a:gd name="T5" fmla="*/ 89 h 101"/>
                  <a:gd name="T6" fmla="*/ 69 w 85"/>
                  <a:gd name="T7" fmla="*/ 101 h 101"/>
                  <a:gd name="T8" fmla="*/ 0 w 85"/>
                  <a:gd name="T9" fmla="*/ 13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101"/>
                  <a:gd name="T17" fmla="*/ 85 w 85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101">
                    <a:moveTo>
                      <a:pt x="0" y="13"/>
                    </a:moveTo>
                    <a:lnTo>
                      <a:pt x="16" y="0"/>
                    </a:lnTo>
                    <a:lnTo>
                      <a:pt x="85" y="89"/>
                    </a:lnTo>
                    <a:lnTo>
                      <a:pt x="69" y="101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80" name="Freeform 252"/>
              <p:cNvSpPr>
                <a:spLocks/>
              </p:cNvSpPr>
              <p:nvPr/>
            </p:nvSpPr>
            <p:spPr bwMode="auto">
              <a:xfrm>
                <a:off x="7041" y="4708"/>
                <a:ext cx="84" cy="100"/>
              </a:xfrm>
              <a:custGeom>
                <a:avLst/>
                <a:gdLst>
                  <a:gd name="T0" fmla="*/ 0 w 84"/>
                  <a:gd name="T1" fmla="*/ 12 h 100"/>
                  <a:gd name="T2" fmla="*/ 16 w 84"/>
                  <a:gd name="T3" fmla="*/ 0 h 100"/>
                  <a:gd name="T4" fmla="*/ 84 w 84"/>
                  <a:gd name="T5" fmla="*/ 88 h 100"/>
                  <a:gd name="T6" fmla="*/ 68 w 84"/>
                  <a:gd name="T7" fmla="*/ 100 h 100"/>
                  <a:gd name="T8" fmla="*/ 0 w 84"/>
                  <a:gd name="T9" fmla="*/ 12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100"/>
                  <a:gd name="T17" fmla="*/ 84 w 84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100">
                    <a:moveTo>
                      <a:pt x="0" y="12"/>
                    </a:moveTo>
                    <a:lnTo>
                      <a:pt x="16" y="0"/>
                    </a:lnTo>
                    <a:lnTo>
                      <a:pt x="84" y="88"/>
                    </a:lnTo>
                    <a:lnTo>
                      <a:pt x="68" y="10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81" name="Freeform 253"/>
              <p:cNvSpPr>
                <a:spLocks/>
              </p:cNvSpPr>
              <p:nvPr/>
            </p:nvSpPr>
            <p:spPr bwMode="auto">
              <a:xfrm>
                <a:off x="7109" y="4796"/>
                <a:ext cx="82" cy="99"/>
              </a:xfrm>
              <a:custGeom>
                <a:avLst/>
                <a:gdLst>
                  <a:gd name="T0" fmla="*/ 0 w 82"/>
                  <a:gd name="T1" fmla="*/ 12 h 99"/>
                  <a:gd name="T2" fmla="*/ 16 w 82"/>
                  <a:gd name="T3" fmla="*/ 0 h 99"/>
                  <a:gd name="T4" fmla="*/ 82 w 82"/>
                  <a:gd name="T5" fmla="*/ 86 h 99"/>
                  <a:gd name="T6" fmla="*/ 66 w 82"/>
                  <a:gd name="T7" fmla="*/ 99 h 99"/>
                  <a:gd name="T8" fmla="*/ 0 w 82"/>
                  <a:gd name="T9" fmla="*/ 12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99"/>
                  <a:gd name="T17" fmla="*/ 82 w 82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99">
                    <a:moveTo>
                      <a:pt x="0" y="12"/>
                    </a:moveTo>
                    <a:lnTo>
                      <a:pt x="16" y="0"/>
                    </a:lnTo>
                    <a:lnTo>
                      <a:pt x="82" y="86"/>
                    </a:lnTo>
                    <a:lnTo>
                      <a:pt x="66" y="99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82" name="Freeform 254"/>
              <p:cNvSpPr>
                <a:spLocks/>
              </p:cNvSpPr>
              <p:nvPr/>
            </p:nvSpPr>
            <p:spPr bwMode="auto">
              <a:xfrm>
                <a:off x="7175" y="4882"/>
                <a:ext cx="80" cy="100"/>
              </a:xfrm>
              <a:custGeom>
                <a:avLst/>
                <a:gdLst>
                  <a:gd name="T0" fmla="*/ 0 w 80"/>
                  <a:gd name="T1" fmla="*/ 13 h 100"/>
                  <a:gd name="T2" fmla="*/ 16 w 80"/>
                  <a:gd name="T3" fmla="*/ 0 h 100"/>
                  <a:gd name="T4" fmla="*/ 80 w 80"/>
                  <a:gd name="T5" fmla="*/ 87 h 100"/>
                  <a:gd name="T6" fmla="*/ 64 w 80"/>
                  <a:gd name="T7" fmla="*/ 100 h 100"/>
                  <a:gd name="T8" fmla="*/ 0 w 80"/>
                  <a:gd name="T9" fmla="*/ 13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100"/>
                  <a:gd name="T17" fmla="*/ 80 w 80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100">
                    <a:moveTo>
                      <a:pt x="0" y="13"/>
                    </a:moveTo>
                    <a:lnTo>
                      <a:pt x="16" y="0"/>
                    </a:lnTo>
                    <a:lnTo>
                      <a:pt x="80" y="87"/>
                    </a:lnTo>
                    <a:lnTo>
                      <a:pt x="64" y="10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83" name="Freeform 255"/>
              <p:cNvSpPr>
                <a:spLocks/>
              </p:cNvSpPr>
              <p:nvPr/>
            </p:nvSpPr>
            <p:spPr bwMode="auto">
              <a:xfrm>
                <a:off x="7239" y="4969"/>
                <a:ext cx="79" cy="98"/>
              </a:xfrm>
              <a:custGeom>
                <a:avLst/>
                <a:gdLst>
                  <a:gd name="T0" fmla="*/ 0 w 79"/>
                  <a:gd name="T1" fmla="*/ 13 h 98"/>
                  <a:gd name="T2" fmla="*/ 16 w 79"/>
                  <a:gd name="T3" fmla="*/ 0 h 98"/>
                  <a:gd name="T4" fmla="*/ 79 w 79"/>
                  <a:gd name="T5" fmla="*/ 86 h 98"/>
                  <a:gd name="T6" fmla="*/ 62 w 79"/>
                  <a:gd name="T7" fmla="*/ 98 h 98"/>
                  <a:gd name="T8" fmla="*/ 0 w 79"/>
                  <a:gd name="T9" fmla="*/ 13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98"/>
                  <a:gd name="T17" fmla="*/ 79 w 79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98">
                    <a:moveTo>
                      <a:pt x="0" y="13"/>
                    </a:moveTo>
                    <a:lnTo>
                      <a:pt x="16" y="0"/>
                    </a:lnTo>
                    <a:lnTo>
                      <a:pt x="79" y="86"/>
                    </a:lnTo>
                    <a:lnTo>
                      <a:pt x="62" y="9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84" name="Freeform 256"/>
              <p:cNvSpPr>
                <a:spLocks/>
              </p:cNvSpPr>
              <p:nvPr/>
            </p:nvSpPr>
            <p:spPr bwMode="auto">
              <a:xfrm>
                <a:off x="7301" y="5055"/>
                <a:ext cx="77" cy="97"/>
              </a:xfrm>
              <a:custGeom>
                <a:avLst/>
                <a:gdLst>
                  <a:gd name="T0" fmla="*/ 0 w 77"/>
                  <a:gd name="T1" fmla="*/ 12 h 97"/>
                  <a:gd name="T2" fmla="*/ 17 w 77"/>
                  <a:gd name="T3" fmla="*/ 0 h 97"/>
                  <a:gd name="T4" fmla="*/ 77 w 77"/>
                  <a:gd name="T5" fmla="*/ 87 h 97"/>
                  <a:gd name="T6" fmla="*/ 60 w 77"/>
                  <a:gd name="T7" fmla="*/ 97 h 97"/>
                  <a:gd name="T8" fmla="*/ 0 w 77"/>
                  <a:gd name="T9" fmla="*/ 12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97"/>
                  <a:gd name="T17" fmla="*/ 77 w 77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97">
                    <a:moveTo>
                      <a:pt x="0" y="12"/>
                    </a:moveTo>
                    <a:lnTo>
                      <a:pt x="17" y="0"/>
                    </a:lnTo>
                    <a:lnTo>
                      <a:pt x="77" y="87"/>
                    </a:lnTo>
                    <a:lnTo>
                      <a:pt x="60" y="9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85" name="Freeform 257"/>
              <p:cNvSpPr>
                <a:spLocks/>
              </p:cNvSpPr>
              <p:nvPr/>
            </p:nvSpPr>
            <p:spPr bwMode="auto">
              <a:xfrm>
                <a:off x="7361" y="5142"/>
                <a:ext cx="75" cy="96"/>
              </a:xfrm>
              <a:custGeom>
                <a:avLst/>
                <a:gdLst>
                  <a:gd name="T0" fmla="*/ 0 w 75"/>
                  <a:gd name="T1" fmla="*/ 10 h 96"/>
                  <a:gd name="T2" fmla="*/ 17 w 75"/>
                  <a:gd name="T3" fmla="*/ 0 h 96"/>
                  <a:gd name="T4" fmla="*/ 75 w 75"/>
                  <a:gd name="T5" fmla="*/ 85 h 96"/>
                  <a:gd name="T6" fmla="*/ 59 w 75"/>
                  <a:gd name="T7" fmla="*/ 96 h 96"/>
                  <a:gd name="T8" fmla="*/ 0 w 75"/>
                  <a:gd name="T9" fmla="*/ 1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96"/>
                  <a:gd name="T17" fmla="*/ 75 w 75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96">
                    <a:moveTo>
                      <a:pt x="0" y="10"/>
                    </a:moveTo>
                    <a:lnTo>
                      <a:pt x="17" y="0"/>
                    </a:lnTo>
                    <a:lnTo>
                      <a:pt x="75" y="85"/>
                    </a:lnTo>
                    <a:lnTo>
                      <a:pt x="59" y="9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86" name="Freeform 258"/>
              <p:cNvSpPr>
                <a:spLocks/>
              </p:cNvSpPr>
              <p:nvPr/>
            </p:nvSpPr>
            <p:spPr bwMode="auto">
              <a:xfrm>
                <a:off x="7420" y="5227"/>
                <a:ext cx="74" cy="96"/>
              </a:xfrm>
              <a:custGeom>
                <a:avLst/>
                <a:gdLst>
                  <a:gd name="T0" fmla="*/ 0 w 74"/>
                  <a:gd name="T1" fmla="*/ 11 h 96"/>
                  <a:gd name="T2" fmla="*/ 16 w 74"/>
                  <a:gd name="T3" fmla="*/ 0 h 96"/>
                  <a:gd name="T4" fmla="*/ 74 w 74"/>
                  <a:gd name="T5" fmla="*/ 84 h 96"/>
                  <a:gd name="T6" fmla="*/ 56 w 74"/>
                  <a:gd name="T7" fmla="*/ 96 h 96"/>
                  <a:gd name="T8" fmla="*/ 0 w 74"/>
                  <a:gd name="T9" fmla="*/ 11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96"/>
                  <a:gd name="T17" fmla="*/ 74 w 74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96">
                    <a:moveTo>
                      <a:pt x="0" y="11"/>
                    </a:moveTo>
                    <a:lnTo>
                      <a:pt x="16" y="0"/>
                    </a:lnTo>
                    <a:lnTo>
                      <a:pt x="74" y="84"/>
                    </a:lnTo>
                    <a:lnTo>
                      <a:pt x="56" y="96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87" name="Freeform 259"/>
              <p:cNvSpPr>
                <a:spLocks/>
              </p:cNvSpPr>
              <p:nvPr/>
            </p:nvSpPr>
            <p:spPr bwMode="auto">
              <a:xfrm>
                <a:off x="7476" y="5311"/>
                <a:ext cx="72" cy="97"/>
              </a:xfrm>
              <a:custGeom>
                <a:avLst/>
                <a:gdLst>
                  <a:gd name="T0" fmla="*/ 0 w 72"/>
                  <a:gd name="T1" fmla="*/ 12 h 97"/>
                  <a:gd name="T2" fmla="*/ 18 w 72"/>
                  <a:gd name="T3" fmla="*/ 0 h 97"/>
                  <a:gd name="T4" fmla="*/ 72 w 72"/>
                  <a:gd name="T5" fmla="*/ 85 h 97"/>
                  <a:gd name="T6" fmla="*/ 55 w 72"/>
                  <a:gd name="T7" fmla="*/ 97 h 97"/>
                  <a:gd name="T8" fmla="*/ 0 w 72"/>
                  <a:gd name="T9" fmla="*/ 12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97"/>
                  <a:gd name="T17" fmla="*/ 72 w 72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97">
                    <a:moveTo>
                      <a:pt x="0" y="12"/>
                    </a:moveTo>
                    <a:lnTo>
                      <a:pt x="18" y="0"/>
                    </a:lnTo>
                    <a:lnTo>
                      <a:pt x="72" y="85"/>
                    </a:lnTo>
                    <a:lnTo>
                      <a:pt x="55" y="9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88" name="Freeform 260"/>
              <p:cNvSpPr>
                <a:spLocks/>
              </p:cNvSpPr>
              <p:nvPr/>
            </p:nvSpPr>
            <p:spPr bwMode="auto">
              <a:xfrm>
                <a:off x="7531" y="5396"/>
                <a:ext cx="69" cy="95"/>
              </a:xfrm>
              <a:custGeom>
                <a:avLst/>
                <a:gdLst>
                  <a:gd name="T0" fmla="*/ 0 w 69"/>
                  <a:gd name="T1" fmla="*/ 12 h 95"/>
                  <a:gd name="T2" fmla="*/ 17 w 69"/>
                  <a:gd name="T3" fmla="*/ 0 h 95"/>
                  <a:gd name="T4" fmla="*/ 69 w 69"/>
                  <a:gd name="T5" fmla="*/ 85 h 95"/>
                  <a:gd name="T6" fmla="*/ 53 w 69"/>
                  <a:gd name="T7" fmla="*/ 95 h 95"/>
                  <a:gd name="T8" fmla="*/ 0 w 69"/>
                  <a:gd name="T9" fmla="*/ 12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95"/>
                  <a:gd name="T17" fmla="*/ 69 w 69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95">
                    <a:moveTo>
                      <a:pt x="0" y="12"/>
                    </a:moveTo>
                    <a:lnTo>
                      <a:pt x="17" y="0"/>
                    </a:lnTo>
                    <a:lnTo>
                      <a:pt x="69" y="85"/>
                    </a:lnTo>
                    <a:lnTo>
                      <a:pt x="53" y="95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89" name="Freeform 261"/>
              <p:cNvSpPr>
                <a:spLocks/>
              </p:cNvSpPr>
              <p:nvPr/>
            </p:nvSpPr>
            <p:spPr bwMode="auto">
              <a:xfrm>
                <a:off x="7584" y="5481"/>
                <a:ext cx="67" cy="95"/>
              </a:xfrm>
              <a:custGeom>
                <a:avLst/>
                <a:gdLst>
                  <a:gd name="T0" fmla="*/ 0 w 67"/>
                  <a:gd name="T1" fmla="*/ 10 h 95"/>
                  <a:gd name="T2" fmla="*/ 16 w 67"/>
                  <a:gd name="T3" fmla="*/ 0 h 95"/>
                  <a:gd name="T4" fmla="*/ 67 w 67"/>
                  <a:gd name="T5" fmla="*/ 87 h 95"/>
                  <a:gd name="T6" fmla="*/ 49 w 67"/>
                  <a:gd name="T7" fmla="*/ 95 h 95"/>
                  <a:gd name="T8" fmla="*/ 0 w 67"/>
                  <a:gd name="T9" fmla="*/ 1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5"/>
                  <a:gd name="T17" fmla="*/ 67 w 67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5">
                    <a:moveTo>
                      <a:pt x="0" y="10"/>
                    </a:moveTo>
                    <a:lnTo>
                      <a:pt x="16" y="0"/>
                    </a:lnTo>
                    <a:lnTo>
                      <a:pt x="67" y="87"/>
                    </a:lnTo>
                    <a:lnTo>
                      <a:pt x="49" y="9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90" name="Freeform 262"/>
              <p:cNvSpPr>
                <a:spLocks/>
              </p:cNvSpPr>
              <p:nvPr/>
            </p:nvSpPr>
            <p:spPr bwMode="auto">
              <a:xfrm>
                <a:off x="7633" y="5568"/>
                <a:ext cx="67" cy="95"/>
              </a:xfrm>
              <a:custGeom>
                <a:avLst/>
                <a:gdLst>
                  <a:gd name="T0" fmla="*/ 0 w 67"/>
                  <a:gd name="T1" fmla="*/ 8 h 95"/>
                  <a:gd name="T2" fmla="*/ 18 w 67"/>
                  <a:gd name="T3" fmla="*/ 0 h 95"/>
                  <a:gd name="T4" fmla="*/ 67 w 67"/>
                  <a:gd name="T5" fmla="*/ 85 h 95"/>
                  <a:gd name="T6" fmla="*/ 49 w 67"/>
                  <a:gd name="T7" fmla="*/ 95 h 95"/>
                  <a:gd name="T8" fmla="*/ 0 w 67"/>
                  <a:gd name="T9" fmla="*/ 8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5"/>
                  <a:gd name="T17" fmla="*/ 67 w 67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5">
                    <a:moveTo>
                      <a:pt x="0" y="8"/>
                    </a:moveTo>
                    <a:lnTo>
                      <a:pt x="18" y="0"/>
                    </a:lnTo>
                    <a:lnTo>
                      <a:pt x="67" y="85"/>
                    </a:lnTo>
                    <a:lnTo>
                      <a:pt x="49" y="9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91" name="Freeform 263"/>
              <p:cNvSpPr>
                <a:spLocks/>
              </p:cNvSpPr>
              <p:nvPr/>
            </p:nvSpPr>
            <p:spPr bwMode="auto">
              <a:xfrm>
                <a:off x="7682" y="5653"/>
                <a:ext cx="64" cy="95"/>
              </a:xfrm>
              <a:custGeom>
                <a:avLst/>
                <a:gdLst>
                  <a:gd name="T0" fmla="*/ 0 w 64"/>
                  <a:gd name="T1" fmla="*/ 10 h 95"/>
                  <a:gd name="T2" fmla="*/ 18 w 64"/>
                  <a:gd name="T3" fmla="*/ 0 h 95"/>
                  <a:gd name="T4" fmla="*/ 64 w 64"/>
                  <a:gd name="T5" fmla="*/ 86 h 95"/>
                  <a:gd name="T6" fmla="*/ 45 w 64"/>
                  <a:gd name="T7" fmla="*/ 95 h 95"/>
                  <a:gd name="T8" fmla="*/ 0 w 64"/>
                  <a:gd name="T9" fmla="*/ 1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95"/>
                  <a:gd name="T17" fmla="*/ 64 w 64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95">
                    <a:moveTo>
                      <a:pt x="0" y="10"/>
                    </a:moveTo>
                    <a:lnTo>
                      <a:pt x="18" y="0"/>
                    </a:lnTo>
                    <a:lnTo>
                      <a:pt x="64" y="86"/>
                    </a:lnTo>
                    <a:lnTo>
                      <a:pt x="45" y="9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92" name="Freeform 264"/>
              <p:cNvSpPr>
                <a:spLocks/>
              </p:cNvSpPr>
              <p:nvPr/>
            </p:nvSpPr>
            <p:spPr bwMode="auto">
              <a:xfrm>
                <a:off x="7727" y="5739"/>
                <a:ext cx="62" cy="95"/>
              </a:xfrm>
              <a:custGeom>
                <a:avLst/>
                <a:gdLst>
                  <a:gd name="T0" fmla="*/ 0 w 62"/>
                  <a:gd name="T1" fmla="*/ 9 h 95"/>
                  <a:gd name="T2" fmla="*/ 19 w 62"/>
                  <a:gd name="T3" fmla="*/ 0 h 95"/>
                  <a:gd name="T4" fmla="*/ 62 w 62"/>
                  <a:gd name="T5" fmla="*/ 86 h 95"/>
                  <a:gd name="T6" fmla="*/ 43 w 62"/>
                  <a:gd name="T7" fmla="*/ 95 h 95"/>
                  <a:gd name="T8" fmla="*/ 0 w 62"/>
                  <a:gd name="T9" fmla="*/ 9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95"/>
                  <a:gd name="T17" fmla="*/ 62 w 62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95">
                    <a:moveTo>
                      <a:pt x="0" y="9"/>
                    </a:moveTo>
                    <a:lnTo>
                      <a:pt x="19" y="0"/>
                    </a:lnTo>
                    <a:lnTo>
                      <a:pt x="62" y="86"/>
                    </a:lnTo>
                    <a:lnTo>
                      <a:pt x="43" y="9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93" name="Freeform 265"/>
              <p:cNvSpPr>
                <a:spLocks/>
              </p:cNvSpPr>
              <p:nvPr/>
            </p:nvSpPr>
            <p:spPr bwMode="auto">
              <a:xfrm>
                <a:off x="7770" y="5825"/>
                <a:ext cx="59" cy="95"/>
              </a:xfrm>
              <a:custGeom>
                <a:avLst/>
                <a:gdLst>
                  <a:gd name="T0" fmla="*/ 0 w 59"/>
                  <a:gd name="T1" fmla="*/ 9 h 95"/>
                  <a:gd name="T2" fmla="*/ 19 w 59"/>
                  <a:gd name="T3" fmla="*/ 0 h 95"/>
                  <a:gd name="T4" fmla="*/ 59 w 59"/>
                  <a:gd name="T5" fmla="*/ 87 h 95"/>
                  <a:gd name="T6" fmla="*/ 42 w 59"/>
                  <a:gd name="T7" fmla="*/ 95 h 95"/>
                  <a:gd name="T8" fmla="*/ 0 w 59"/>
                  <a:gd name="T9" fmla="*/ 9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5"/>
                  <a:gd name="T17" fmla="*/ 59 w 59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5">
                    <a:moveTo>
                      <a:pt x="0" y="9"/>
                    </a:moveTo>
                    <a:lnTo>
                      <a:pt x="19" y="0"/>
                    </a:lnTo>
                    <a:lnTo>
                      <a:pt x="59" y="87"/>
                    </a:lnTo>
                    <a:lnTo>
                      <a:pt x="42" y="9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94" name="Freeform 266"/>
              <p:cNvSpPr>
                <a:spLocks/>
              </p:cNvSpPr>
              <p:nvPr/>
            </p:nvSpPr>
            <p:spPr bwMode="auto">
              <a:xfrm>
                <a:off x="7812" y="5912"/>
                <a:ext cx="56" cy="95"/>
              </a:xfrm>
              <a:custGeom>
                <a:avLst/>
                <a:gdLst>
                  <a:gd name="T0" fmla="*/ 0 w 56"/>
                  <a:gd name="T1" fmla="*/ 8 h 95"/>
                  <a:gd name="T2" fmla="*/ 17 w 56"/>
                  <a:gd name="T3" fmla="*/ 0 h 95"/>
                  <a:gd name="T4" fmla="*/ 56 w 56"/>
                  <a:gd name="T5" fmla="*/ 87 h 95"/>
                  <a:gd name="T6" fmla="*/ 37 w 56"/>
                  <a:gd name="T7" fmla="*/ 95 h 95"/>
                  <a:gd name="T8" fmla="*/ 0 w 56"/>
                  <a:gd name="T9" fmla="*/ 8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95"/>
                  <a:gd name="T17" fmla="*/ 56 w 56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95">
                    <a:moveTo>
                      <a:pt x="0" y="8"/>
                    </a:moveTo>
                    <a:lnTo>
                      <a:pt x="17" y="0"/>
                    </a:lnTo>
                    <a:lnTo>
                      <a:pt x="56" y="87"/>
                    </a:lnTo>
                    <a:lnTo>
                      <a:pt x="37" y="9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95" name="Freeform 267"/>
              <p:cNvSpPr>
                <a:spLocks/>
              </p:cNvSpPr>
              <p:nvPr/>
            </p:nvSpPr>
            <p:spPr bwMode="auto">
              <a:xfrm>
                <a:off x="7849" y="5999"/>
                <a:ext cx="55" cy="97"/>
              </a:xfrm>
              <a:custGeom>
                <a:avLst/>
                <a:gdLst>
                  <a:gd name="T0" fmla="*/ 0 w 55"/>
                  <a:gd name="T1" fmla="*/ 8 h 97"/>
                  <a:gd name="T2" fmla="*/ 19 w 55"/>
                  <a:gd name="T3" fmla="*/ 0 h 97"/>
                  <a:gd name="T4" fmla="*/ 55 w 55"/>
                  <a:gd name="T5" fmla="*/ 90 h 97"/>
                  <a:gd name="T6" fmla="*/ 36 w 55"/>
                  <a:gd name="T7" fmla="*/ 97 h 97"/>
                  <a:gd name="T8" fmla="*/ 0 w 55"/>
                  <a:gd name="T9" fmla="*/ 8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7"/>
                  <a:gd name="T17" fmla="*/ 55 w 55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7">
                    <a:moveTo>
                      <a:pt x="0" y="8"/>
                    </a:moveTo>
                    <a:lnTo>
                      <a:pt x="19" y="0"/>
                    </a:lnTo>
                    <a:lnTo>
                      <a:pt x="55" y="90"/>
                    </a:lnTo>
                    <a:lnTo>
                      <a:pt x="36" y="97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96" name="Freeform 268"/>
              <p:cNvSpPr>
                <a:spLocks/>
              </p:cNvSpPr>
              <p:nvPr/>
            </p:nvSpPr>
            <p:spPr bwMode="auto">
              <a:xfrm>
                <a:off x="7885" y="6089"/>
                <a:ext cx="52" cy="95"/>
              </a:xfrm>
              <a:custGeom>
                <a:avLst/>
                <a:gdLst>
                  <a:gd name="T0" fmla="*/ 0 w 52"/>
                  <a:gd name="T1" fmla="*/ 7 h 95"/>
                  <a:gd name="T2" fmla="*/ 19 w 52"/>
                  <a:gd name="T3" fmla="*/ 0 h 95"/>
                  <a:gd name="T4" fmla="*/ 52 w 52"/>
                  <a:gd name="T5" fmla="*/ 89 h 95"/>
                  <a:gd name="T6" fmla="*/ 32 w 52"/>
                  <a:gd name="T7" fmla="*/ 95 h 95"/>
                  <a:gd name="T8" fmla="*/ 0 w 52"/>
                  <a:gd name="T9" fmla="*/ 7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95"/>
                  <a:gd name="T17" fmla="*/ 52 w 52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95">
                    <a:moveTo>
                      <a:pt x="0" y="7"/>
                    </a:moveTo>
                    <a:lnTo>
                      <a:pt x="19" y="0"/>
                    </a:lnTo>
                    <a:lnTo>
                      <a:pt x="52" y="89"/>
                    </a:lnTo>
                    <a:lnTo>
                      <a:pt x="32" y="9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97" name="Freeform 269"/>
              <p:cNvSpPr>
                <a:spLocks/>
              </p:cNvSpPr>
              <p:nvPr/>
            </p:nvSpPr>
            <p:spPr bwMode="auto">
              <a:xfrm>
                <a:off x="7917" y="6178"/>
                <a:ext cx="49" cy="96"/>
              </a:xfrm>
              <a:custGeom>
                <a:avLst/>
                <a:gdLst>
                  <a:gd name="T0" fmla="*/ 0 w 49"/>
                  <a:gd name="T1" fmla="*/ 6 h 96"/>
                  <a:gd name="T2" fmla="*/ 20 w 49"/>
                  <a:gd name="T3" fmla="*/ 0 h 96"/>
                  <a:gd name="T4" fmla="*/ 49 w 49"/>
                  <a:gd name="T5" fmla="*/ 89 h 96"/>
                  <a:gd name="T6" fmla="*/ 30 w 49"/>
                  <a:gd name="T7" fmla="*/ 96 h 96"/>
                  <a:gd name="T8" fmla="*/ 0 w 49"/>
                  <a:gd name="T9" fmla="*/ 6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96"/>
                  <a:gd name="T17" fmla="*/ 49 w 49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96">
                    <a:moveTo>
                      <a:pt x="0" y="6"/>
                    </a:moveTo>
                    <a:lnTo>
                      <a:pt x="20" y="0"/>
                    </a:lnTo>
                    <a:lnTo>
                      <a:pt x="49" y="89"/>
                    </a:lnTo>
                    <a:lnTo>
                      <a:pt x="30" y="9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98" name="Freeform 270"/>
              <p:cNvSpPr>
                <a:spLocks/>
              </p:cNvSpPr>
              <p:nvPr/>
            </p:nvSpPr>
            <p:spPr bwMode="auto">
              <a:xfrm>
                <a:off x="7947" y="6267"/>
                <a:ext cx="46" cy="98"/>
              </a:xfrm>
              <a:custGeom>
                <a:avLst/>
                <a:gdLst>
                  <a:gd name="T0" fmla="*/ 0 w 46"/>
                  <a:gd name="T1" fmla="*/ 7 h 98"/>
                  <a:gd name="T2" fmla="*/ 19 w 46"/>
                  <a:gd name="T3" fmla="*/ 0 h 98"/>
                  <a:gd name="T4" fmla="*/ 46 w 46"/>
                  <a:gd name="T5" fmla="*/ 92 h 98"/>
                  <a:gd name="T6" fmla="*/ 28 w 46"/>
                  <a:gd name="T7" fmla="*/ 98 h 98"/>
                  <a:gd name="T8" fmla="*/ 0 w 46"/>
                  <a:gd name="T9" fmla="*/ 7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98"/>
                  <a:gd name="T17" fmla="*/ 46 w 46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98">
                    <a:moveTo>
                      <a:pt x="0" y="7"/>
                    </a:moveTo>
                    <a:lnTo>
                      <a:pt x="19" y="0"/>
                    </a:lnTo>
                    <a:lnTo>
                      <a:pt x="46" y="92"/>
                    </a:lnTo>
                    <a:lnTo>
                      <a:pt x="28" y="98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99" name="Freeform 271"/>
              <p:cNvSpPr>
                <a:spLocks/>
              </p:cNvSpPr>
              <p:nvPr/>
            </p:nvSpPr>
            <p:spPr bwMode="auto">
              <a:xfrm>
                <a:off x="7975" y="6359"/>
                <a:ext cx="43" cy="98"/>
              </a:xfrm>
              <a:custGeom>
                <a:avLst/>
                <a:gdLst>
                  <a:gd name="T0" fmla="*/ 0 w 43"/>
                  <a:gd name="T1" fmla="*/ 6 h 98"/>
                  <a:gd name="T2" fmla="*/ 18 w 43"/>
                  <a:gd name="T3" fmla="*/ 0 h 98"/>
                  <a:gd name="T4" fmla="*/ 43 w 43"/>
                  <a:gd name="T5" fmla="*/ 92 h 98"/>
                  <a:gd name="T6" fmla="*/ 24 w 43"/>
                  <a:gd name="T7" fmla="*/ 98 h 98"/>
                  <a:gd name="T8" fmla="*/ 0 w 43"/>
                  <a:gd name="T9" fmla="*/ 6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98"/>
                  <a:gd name="T17" fmla="*/ 43 w 43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98">
                    <a:moveTo>
                      <a:pt x="0" y="6"/>
                    </a:moveTo>
                    <a:lnTo>
                      <a:pt x="18" y="0"/>
                    </a:lnTo>
                    <a:lnTo>
                      <a:pt x="43" y="92"/>
                    </a:lnTo>
                    <a:lnTo>
                      <a:pt x="24" y="98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00" name="Freeform 272"/>
              <p:cNvSpPr>
                <a:spLocks/>
              </p:cNvSpPr>
              <p:nvPr/>
            </p:nvSpPr>
            <p:spPr bwMode="auto">
              <a:xfrm>
                <a:off x="7999" y="6451"/>
                <a:ext cx="41" cy="98"/>
              </a:xfrm>
              <a:custGeom>
                <a:avLst/>
                <a:gdLst>
                  <a:gd name="T0" fmla="*/ 0 w 41"/>
                  <a:gd name="T1" fmla="*/ 6 h 98"/>
                  <a:gd name="T2" fmla="*/ 19 w 41"/>
                  <a:gd name="T3" fmla="*/ 0 h 98"/>
                  <a:gd name="T4" fmla="*/ 41 w 41"/>
                  <a:gd name="T5" fmla="*/ 95 h 98"/>
                  <a:gd name="T6" fmla="*/ 22 w 41"/>
                  <a:gd name="T7" fmla="*/ 98 h 98"/>
                  <a:gd name="T8" fmla="*/ 0 w 41"/>
                  <a:gd name="T9" fmla="*/ 6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98"/>
                  <a:gd name="T17" fmla="*/ 41 w 41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98">
                    <a:moveTo>
                      <a:pt x="0" y="6"/>
                    </a:moveTo>
                    <a:lnTo>
                      <a:pt x="19" y="0"/>
                    </a:lnTo>
                    <a:lnTo>
                      <a:pt x="41" y="95"/>
                    </a:lnTo>
                    <a:lnTo>
                      <a:pt x="22" y="98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01" name="Freeform 273"/>
              <p:cNvSpPr>
                <a:spLocks/>
              </p:cNvSpPr>
              <p:nvPr/>
            </p:nvSpPr>
            <p:spPr bwMode="auto">
              <a:xfrm>
                <a:off x="8021" y="6546"/>
                <a:ext cx="37" cy="98"/>
              </a:xfrm>
              <a:custGeom>
                <a:avLst/>
                <a:gdLst>
                  <a:gd name="T0" fmla="*/ 0 w 37"/>
                  <a:gd name="T1" fmla="*/ 3 h 98"/>
                  <a:gd name="T2" fmla="*/ 19 w 37"/>
                  <a:gd name="T3" fmla="*/ 0 h 98"/>
                  <a:gd name="T4" fmla="*/ 37 w 37"/>
                  <a:gd name="T5" fmla="*/ 95 h 98"/>
                  <a:gd name="T6" fmla="*/ 17 w 37"/>
                  <a:gd name="T7" fmla="*/ 98 h 98"/>
                  <a:gd name="T8" fmla="*/ 0 w 37"/>
                  <a:gd name="T9" fmla="*/ 3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98"/>
                  <a:gd name="T17" fmla="*/ 37 w 37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98">
                    <a:moveTo>
                      <a:pt x="0" y="3"/>
                    </a:moveTo>
                    <a:lnTo>
                      <a:pt x="19" y="0"/>
                    </a:lnTo>
                    <a:lnTo>
                      <a:pt x="37" y="95"/>
                    </a:lnTo>
                    <a:lnTo>
                      <a:pt x="17" y="98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02" name="Freeform 274"/>
              <p:cNvSpPr>
                <a:spLocks/>
              </p:cNvSpPr>
              <p:nvPr/>
            </p:nvSpPr>
            <p:spPr bwMode="auto">
              <a:xfrm>
                <a:off x="8038" y="6641"/>
                <a:ext cx="35" cy="100"/>
              </a:xfrm>
              <a:custGeom>
                <a:avLst/>
                <a:gdLst>
                  <a:gd name="T0" fmla="*/ 0 w 35"/>
                  <a:gd name="T1" fmla="*/ 3 h 100"/>
                  <a:gd name="T2" fmla="*/ 20 w 35"/>
                  <a:gd name="T3" fmla="*/ 0 h 100"/>
                  <a:gd name="T4" fmla="*/ 35 w 35"/>
                  <a:gd name="T5" fmla="*/ 97 h 100"/>
                  <a:gd name="T6" fmla="*/ 16 w 35"/>
                  <a:gd name="T7" fmla="*/ 100 h 100"/>
                  <a:gd name="T8" fmla="*/ 0 w 35"/>
                  <a:gd name="T9" fmla="*/ 3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100"/>
                  <a:gd name="T17" fmla="*/ 35 w 35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100">
                    <a:moveTo>
                      <a:pt x="0" y="3"/>
                    </a:moveTo>
                    <a:lnTo>
                      <a:pt x="20" y="0"/>
                    </a:lnTo>
                    <a:lnTo>
                      <a:pt x="35" y="97"/>
                    </a:lnTo>
                    <a:lnTo>
                      <a:pt x="16" y="10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03" name="Freeform 275"/>
              <p:cNvSpPr>
                <a:spLocks/>
              </p:cNvSpPr>
              <p:nvPr/>
            </p:nvSpPr>
            <p:spPr bwMode="auto">
              <a:xfrm>
                <a:off x="8054" y="6738"/>
                <a:ext cx="32" cy="101"/>
              </a:xfrm>
              <a:custGeom>
                <a:avLst/>
                <a:gdLst>
                  <a:gd name="T0" fmla="*/ 0 w 32"/>
                  <a:gd name="T1" fmla="*/ 3 h 101"/>
                  <a:gd name="T2" fmla="*/ 19 w 32"/>
                  <a:gd name="T3" fmla="*/ 0 h 101"/>
                  <a:gd name="T4" fmla="*/ 32 w 32"/>
                  <a:gd name="T5" fmla="*/ 98 h 101"/>
                  <a:gd name="T6" fmla="*/ 11 w 32"/>
                  <a:gd name="T7" fmla="*/ 101 h 101"/>
                  <a:gd name="T8" fmla="*/ 0 w 32"/>
                  <a:gd name="T9" fmla="*/ 3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101"/>
                  <a:gd name="T17" fmla="*/ 32 w 32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101">
                    <a:moveTo>
                      <a:pt x="0" y="3"/>
                    </a:moveTo>
                    <a:lnTo>
                      <a:pt x="19" y="0"/>
                    </a:lnTo>
                    <a:lnTo>
                      <a:pt x="32" y="98"/>
                    </a:lnTo>
                    <a:lnTo>
                      <a:pt x="11" y="10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04" name="Freeform 276"/>
              <p:cNvSpPr>
                <a:spLocks/>
              </p:cNvSpPr>
              <p:nvPr/>
            </p:nvSpPr>
            <p:spPr bwMode="auto">
              <a:xfrm>
                <a:off x="8065" y="6836"/>
                <a:ext cx="25" cy="52"/>
              </a:xfrm>
              <a:custGeom>
                <a:avLst/>
                <a:gdLst>
                  <a:gd name="T0" fmla="*/ 0 w 25"/>
                  <a:gd name="T1" fmla="*/ 3 h 52"/>
                  <a:gd name="T2" fmla="*/ 21 w 25"/>
                  <a:gd name="T3" fmla="*/ 0 h 52"/>
                  <a:gd name="T4" fmla="*/ 25 w 25"/>
                  <a:gd name="T5" fmla="*/ 50 h 52"/>
                  <a:gd name="T6" fmla="*/ 5 w 25"/>
                  <a:gd name="T7" fmla="*/ 52 h 52"/>
                  <a:gd name="T8" fmla="*/ 0 w 25"/>
                  <a:gd name="T9" fmla="*/ 3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2"/>
                  <a:gd name="T17" fmla="*/ 25 w 25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2">
                    <a:moveTo>
                      <a:pt x="0" y="3"/>
                    </a:moveTo>
                    <a:lnTo>
                      <a:pt x="21" y="0"/>
                    </a:lnTo>
                    <a:lnTo>
                      <a:pt x="25" y="50"/>
                    </a:lnTo>
                    <a:lnTo>
                      <a:pt x="5" y="5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05" name="Freeform 277"/>
              <p:cNvSpPr>
                <a:spLocks/>
              </p:cNvSpPr>
              <p:nvPr/>
            </p:nvSpPr>
            <p:spPr bwMode="auto">
              <a:xfrm>
                <a:off x="8070" y="6886"/>
                <a:ext cx="24" cy="52"/>
              </a:xfrm>
              <a:custGeom>
                <a:avLst/>
                <a:gdLst>
                  <a:gd name="T0" fmla="*/ 0 w 24"/>
                  <a:gd name="T1" fmla="*/ 2 h 52"/>
                  <a:gd name="T2" fmla="*/ 20 w 24"/>
                  <a:gd name="T3" fmla="*/ 0 h 52"/>
                  <a:gd name="T4" fmla="*/ 24 w 24"/>
                  <a:gd name="T5" fmla="*/ 51 h 52"/>
                  <a:gd name="T6" fmla="*/ 4 w 24"/>
                  <a:gd name="T7" fmla="*/ 52 h 52"/>
                  <a:gd name="T8" fmla="*/ 0 w 24"/>
                  <a:gd name="T9" fmla="*/ 2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52"/>
                  <a:gd name="T17" fmla="*/ 24 w 24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52">
                    <a:moveTo>
                      <a:pt x="0" y="2"/>
                    </a:moveTo>
                    <a:lnTo>
                      <a:pt x="20" y="0"/>
                    </a:lnTo>
                    <a:lnTo>
                      <a:pt x="24" y="51"/>
                    </a:lnTo>
                    <a:lnTo>
                      <a:pt x="4" y="5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06" name="Freeform 278"/>
              <p:cNvSpPr>
                <a:spLocks/>
              </p:cNvSpPr>
              <p:nvPr/>
            </p:nvSpPr>
            <p:spPr bwMode="auto">
              <a:xfrm>
                <a:off x="8074" y="6937"/>
                <a:ext cx="23" cy="51"/>
              </a:xfrm>
              <a:custGeom>
                <a:avLst/>
                <a:gdLst>
                  <a:gd name="T0" fmla="*/ 0 w 23"/>
                  <a:gd name="T1" fmla="*/ 1 h 51"/>
                  <a:gd name="T2" fmla="*/ 20 w 23"/>
                  <a:gd name="T3" fmla="*/ 0 h 51"/>
                  <a:gd name="T4" fmla="*/ 23 w 23"/>
                  <a:gd name="T5" fmla="*/ 50 h 51"/>
                  <a:gd name="T6" fmla="*/ 3 w 23"/>
                  <a:gd name="T7" fmla="*/ 51 h 51"/>
                  <a:gd name="T8" fmla="*/ 0 w 23"/>
                  <a:gd name="T9" fmla="*/ 1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51"/>
                  <a:gd name="T17" fmla="*/ 23 w 23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51">
                    <a:moveTo>
                      <a:pt x="0" y="1"/>
                    </a:moveTo>
                    <a:lnTo>
                      <a:pt x="20" y="0"/>
                    </a:lnTo>
                    <a:lnTo>
                      <a:pt x="23" y="50"/>
                    </a:lnTo>
                    <a:lnTo>
                      <a:pt x="3" y="5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07" name="Freeform 279"/>
              <p:cNvSpPr>
                <a:spLocks/>
              </p:cNvSpPr>
              <p:nvPr/>
            </p:nvSpPr>
            <p:spPr bwMode="auto">
              <a:xfrm>
                <a:off x="8077" y="6987"/>
                <a:ext cx="22" cy="52"/>
              </a:xfrm>
              <a:custGeom>
                <a:avLst/>
                <a:gdLst>
                  <a:gd name="T0" fmla="*/ 0 w 22"/>
                  <a:gd name="T1" fmla="*/ 1 h 52"/>
                  <a:gd name="T2" fmla="*/ 20 w 22"/>
                  <a:gd name="T3" fmla="*/ 0 h 52"/>
                  <a:gd name="T4" fmla="*/ 22 w 22"/>
                  <a:gd name="T5" fmla="*/ 52 h 52"/>
                  <a:gd name="T6" fmla="*/ 1 w 22"/>
                  <a:gd name="T7" fmla="*/ 52 h 52"/>
                  <a:gd name="T8" fmla="*/ 0 w 22"/>
                  <a:gd name="T9" fmla="*/ 1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52"/>
                  <a:gd name="T17" fmla="*/ 22 w 2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52">
                    <a:moveTo>
                      <a:pt x="0" y="1"/>
                    </a:moveTo>
                    <a:lnTo>
                      <a:pt x="20" y="0"/>
                    </a:lnTo>
                    <a:lnTo>
                      <a:pt x="22" y="52"/>
                    </a:lnTo>
                    <a:lnTo>
                      <a:pt x="1" y="5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08" name="Freeform 280"/>
              <p:cNvSpPr>
                <a:spLocks/>
              </p:cNvSpPr>
              <p:nvPr/>
            </p:nvSpPr>
            <p:spPr bwMode="auto">
              <a:xfrm>
                <a:off x="8078" y="7039"/>
                <a:ext cx="22" cy="52"/>
              </a:xfrm>
              <a:custGeom>
                <a:avLst/>
                <a:gdLst>
                  <a:gd name="T0" fmla="*/ 0 w 22"/>
                  <a:gd name="T1" fmla="*/ 0 h 52"/>
                  <a:gd name="T2" fmla="*/ 21 w 22"/>
                  <a:gd name="T3" fmla="*/ 0 h 52"/>
                  <a:gd name="T4" fmla="*/ 22 w 22"/>
                  <a:gd name="T5" fmla="*/ 52 h 52"/>
                  <a:gd name="T6" fmla="*/ 2 w 22"/>
                  <a:gd name="T7" fmla="*/ 52 h 52"/>
                  <a:gd name="T8" fmla="*/ 0 w 22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52"/>
                  <a:gd name="T17" fmla="*/ 22 w 2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52">
                    <a:moveTo>
                      <a:pt x="0" y="0"/>
                    </a:moveTo>
                    <a:lnTo>
                      <a:pt x="21" y="0"/>
                    </a:lnTo>
                    <a:lnTo>
                      <a:pt x="22" y="52"/>
                    </a:lnTo>
                    <a:lnTo>
                      <a:pt x="2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09" name="Freeform 281"/>
              <p:cNvSpPr>
                <a:spLocks/>
              </p:cNvSpPr>
              <p:nvPr/>
            </p:nvSpPr>
            <p:spPr bwMode="auto">
              <a:xfrm>
                <a:off x="8080" y="7091"/>
                <a:ext cx="20" cy="51"/>
              </a:xfrm>
              <a:custGeom>
                <a:avLst/>
                <a:gdLst>
                  <a:gd name="T0" fmla="*/ 0 w 20"/>
                  <a:gd name="T1" fmla="*/ 0 h 51"/>
                  <a:gd name="T2" fmla="*/ 20 w 20"/>
                  <a:gd name="T3" fmla="*/ 0 h 51"/>
                  <a:gd name="T4" fmla="*/ 20 w 20"/>
                  <a:gd name="T5" fmla="*/ 51 h 51"/>
                  <a:gd name="T6" fmla="*/ 1 w 20"/>
                  <a:gd name="T7" fmla="*/ 51 h 51"/>
                  <a:gd name="T8" fmla="*/ 0 w 20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51"/>
                  <a:gd name="T17" fmla="*/ 20 w 20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51">
                    <a:moveTo>
                      <a:pt x="0" y="0"/>
                    </a:moveTo>
                    <a:lnTo>
                      <a:pt x="20" y="0"/>
                    </a:lnTo>
                    <a:lnTo>
                      <a:pt x="20" y="51"/>
                    </a:lnTo>
                    <a:lnTo>
                      <a:pt x="1" y="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10" name="Freeform 282"/>
              <p:cNvSpPr>
                <a:spLocks/>
              </p:cNvSpPr>
              <p:nvPr/>
            </p:nvSpPr>
            <p:spPr bwMode="auto">
              <a:xfrm>
                <a:off x="8080" y="7142"/>
                <a:ext cx="20" cy="105"/>
              </a:xfrm>
              <a:custGeom>
                <a:avLst/>
                <a:gdLst>
                  <a:gd name="T0" fmla="*/ 1 w 20"/>
                  <a:gd name="T1" fmla="*/ 0 h 105"/>
                  <a:gd name="T2" fmla="*/ 20 w 20"/>
                  <a:gd name="T3" fmla="*/ 0 h 105"/>
                  <a:gd name="T4" fmla="*/ 20 w 20"/>
                  <a:gd name="T5" fmla="*/ 105 h 105"/>
                  <a:gd name="T6" fmla="*/ 0 w 20"/>
                  <a:gd name="T7" fmla="*/ 104 h 105"/>
                  <a:gd name="T8" fmla="*/ 1 w 20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05"/>
                  <a:gd name="T17" fmla="*/ 20 w 20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05">
                    <a:moveTo>
                      <a:pt x="1" y="0"/>
                    </a:moveTo>
                    <a:lnTo>
                      <a:pt x="20" y="0"/>
                    </a:lnTo>
                    <a:lnTo>
                      <a:pt x="20" y="105"/>
                    </a:lnTo>
                    <a:lnTo>
                      <a:pt x="0" y="10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11" name="Freeform 283"/>
              <p:cNvSpPr>
                <a:spLocks/>
              </p:cNvSpPr>
              <p:nvPr/>
            </p:nvSpPr>
            <p:spPr bwMode="auto">
              <a:xfrm>
                <a:off x="8076" y="7246"/>
                <a:ext cx="24" cy="105"/>
              </a:xfrm>
              <a:custGeom>
                <a:avLst/>
                <a:gdLst>
                  <a:gd name="T0" fmla="*/ 4 w 24"/>
                  <a:gd name="T1" fmla="*/ 0 h 105"/>
                  <a:gd name="T2" fmla="*/ 24 w 24"/>
                  <a:gd name="T3" fmla="*/ 1 h 105"/>
                  <a:gd name="T4" fmla="*/ 20 w 24"/>
                  <a:gd name="T5" fmla="*/ 105 h 105"/>
                  <a:gd name="T6" fmla="*/ 0 w 24"/>
                  <a:gd name="T7" fmla="*/ 104 h 105"/>
                  <a:gd name="T8" fmla="*/ 4 w 24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105"/>
                  <a:gd name="T17" fmla="*/ 24 w 24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105">
                    <a:moveTo>
                      <a:pt x="4" y="0"/>
                    </a:moveTo>
                    <a:lnTo>
                      <a:pt x="24" y="1"/>
                    </a:lnTo>
                    <a:lnTo>
                      <a:pt x="20" y="105"/>
                    </a:lnTo>
                    <a:lnTo>
                      <a:pt x="0" y="10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12" name="Freeform 284"/>
              <p:cNvSpPr>
                <a:spLocks/>
              </p:cNvSpPr>
              <p:nvPr/>
            </p:nvSpPr>
            <p:spPr bwMode="auto">
              <a:xfrm>
                <a:off x="8068" y="7350"/>
                <a:ext cx="28" cy="103"/>
              </a:xfrm>
              <a:custGeom>
                <a:avLst/>
                <a:gdLst>
                  <a:gd name="T0" fmla="*/ 8 w 28"/>
                  <a:gd name="T1" fmla="*/ 0 h 103"/>
                  <a:gd name="T2" fmla="*/ 28 w 28"/>
                  <a:gd name="T3" fmla="*/ 1 h 103"/>
                  <a:gd name="T4" fmla="*/ 20 w 28"/>
                  <a:gd name="T5" fmla="*/ 103 h 103"/>
                  <a:gd name="T6" fmla="*/ 0 w 28"/>
                  <a:gd name="T7" fmla="*/ 102 h 103"/>
                  <a:gd name="T8" fmla="*/ 8 w 28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103"/>
                  <a:gd name="T17" fmla="*/ 28 w 28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103">
                    <a:moveTo>
                      <a:pt x="8" y="0"/>
                    </a:moveTo>
                    <a:lnTo>
                      <a:pt x="28" y="1"/>
                    </a:lnTo>
                    <a:lnTo>
                      <a:pt x="20" y="103"/>
                    </a:lnTo>
                    <a:lnTo>
                      <a:pt x="0" y="10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13" name="Freeform 285"/>
              <p:cNvSpPr>
                <a:spLocks/>
              </p:cNvSpPr>
              <p:nvPr/>
            </p:nvSpPr>
            <p:spPr bwMode="auto">
              <a:xfrm>
                <a:off x="8060" y="7452"/>
                <a:ext cx="28" cy="105"/>
              </a:xfrm>
              <a:custGeom>
                <a:avLst/>
                <a:gdLst>
                  <a:gd name="T0" fmla="*/ 8 w 28"/>
                  <a:gd name="T1" fmla="*/ 0 h 105"/>
                  <a:gd name="T2" fmla="*/ 28 w 28"/>
                  <a:gd name="T3" fmla="*/ 1 h 105"/>
                  <a:gd name="T4" fmla="*/ 20 w 28"/>
                  <a:gd name="T5" fmla="*/ 105 h 105"/>
                  <a:gd name="T6" fmla="*/ 0 w 28"/>
                  <a:gd name="T7" fmla="*/ 102 h 105"/>
                  <a:gd name="T8" fmla="*/ 8 w 28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105"/>
                  <a:gd name="T17" fmla="*/ 28 w 28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105">
                    <a:moveTo>
                      <a:pt x="8" y="0"/>
                    </a:moveTo>
                    <a:lnTo>
                      <a:pt x="28" y="1"/>
                    </a:lnTo>
                    <a:lnTo>
                      <a:pt x="20" y="105"/>
                    </a:lnTo>
                    <a:lnTo>
                      <a:pt x="0" y="10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14" name="Freeform 286"/>
              <p:cNvSpPr>
                <a:spLocks/>
              </p:cNvSpPr>
              <p:nvPr/>
            </p:nvSpPr>
            <p:spPr bwMode="auto">
              <a:xfrm>
                <a:off x="8048" y="7554"/>
                <a:ext cx="32" cy="104"/>
              </a:xfrm>
              <a:custGeom>
                <a:avLst/>
                <a:gdLst>
                  <a:gd name="T0" fmla="*/ 12 w 32"/>
                  <a:gd name="T1" fmla="*/ 0 h 104"/>
                  <a:gd name="T2" fmla="*/ 32 w 32"/>
                  <a:gd name="T3" fmla="*/ 3 h 104"/>
                  <a:gd name="T4" fmla="*/ 20 w 32"/>
                  <a:gd name="T5" fmla="*/ 104 h 104"/>
                  <a:gd name="T6" fmla="*/ 0 w 32"/>
                  <a:gd name="T7" fmla="*/ 101 h 104"/>
                  <a:gd name="T8" fmla="*/ 12 w 32"/>
                  <a:gd name="T9" fmla="*/ 0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104"/>
                  <a:gd name="T17" fmla="*/ 32 w 32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104">
                    <a:moveTo>
                      <a:pt x="12" y="0"/>
                    </a:moveTo>
                    <a:lnTo>
                      <a:pt x="32" y="3"/>
                    </a:lnTo>
                    <a:lnTo>
                      <a:pt x="20" y="104"/>
                    </a:lnTo>
                    <a:lnTo>
                      <a:pt x="0" y="10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15" name="Freeform 287"/>
              <p:cNvSpPr>
                <a:spLocks/>
              </p:cNvSpPr>
              <p:nvPr/>
            </p:nvSpPr>
            <p:spPr bwMode="auto">
              <a:xfrm>
                <a:off x="8034" y="7655"/>
                <a:ext cx="34" cy="103"/>
              </a:xfrm>
              <a:custGeom>
                <a:avLst/>
                <a:gdLst>
                  <a:gd name="T0" fmla="*/ 14 w 34"/>
                  <a:gd name="T1" fmla="*/ 0 h 103"/>
                  <a:gd name="T2" fmla="*/ 34 w 34"/>
                  <a:gd name="T3" fmla="*/ 3 h 103"/>
                  <a:gd name="T4" fmla="*/ 20 w 34"/>
                  <a:gd name="T5" fmla="*/ 103 h 103"/>
                  <a:gd name="T6" fmla="*/ 0 w 34"/>
                  <a:gd name="T7" fmla="*/ 101 h 103"/>
                  <a:gd name="T8" fmla="*/ 14 w 34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03"/>
                  <a:gd name="T17" fmla="*/ 34 w 34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03">
                    <a:moveTo>
                      <a:pt x="14" y="0"/>
                    </a:moveTo>
                    <a:lnTo>
                      <a:pt x="34" y="3"/>
                    </a:lnTo>
                    <a:lnTo>
                      <a:pt x="20" y="103"/>
                    </a:lnTo>
                    <a:lnTo>
                      <a:pt x="0" y="10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16" name="Freeform 288"/>
              <p:cNvSpPr>
                <a:spLocks/>
              </p:cNvSpPr>
              <p:nvPr/>
            </p:nvSpPr>
            <p:spPr bwMode="auto">
              <a:xfrm>
                <a:off x="8018" y="7756"/>
                <a:ext cx="36" cy="103"/>
              </a:xfrm>
              <a:custGeom>
                <a:avLst/>
                <a:gdLst>
                  <a:gd name="T0" fmla="*/ 16 w 36"/>
                  <a:gd name="T1" fmla="*/ 0 h 103"/>
                  <a:gd name="T2" fmla="*/ 36 w 36"/>
                  <a:gd name="T3" fmla="*/ 2 h 103"/>
                  <a:gd name="T4" fmla="*/ 20 w 36"/>
                  <a:gd name="T5" fmla="*/ 103 h 103"/>
                  <a:gd name="T6" fmla="*/ 0 w 36"/>
                  <a:gd name="T7" fmla="*/ 99 h 103"/>
                  <a:gd name="T8" fmla="*/ 16 w 36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103"/>
                  <a:gd name="T17" fmla="*/ 36 w 36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103">
                    <a:moveTo>
                      <a:pt x="16" y="0"/>
                    </a:moveTo>
                    <a:lnTo>
                      <a:pt x="36" y="2"/>
                    </a:lnTo>
                    <a:lnTo>
                      <a:pt x="20" y="103"/>
                    </a:lnTo>
                    <a:lnTo>
                      <a:pt x="0" y="99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17" name="Freeform 289"/>
              <p:cNvSpPr>
                <a:spLocks/>
              </p:cNvSpPr>
              <p:nvPr/>
            </p:nvSpPr>
            <p:spPr bwMode="auto">
              <a:xfrm>
                <a:off x="7999" y="7855"/>
                <a:ext cx="39" cy="104"/>
              </a:xfrm>
              <a:custGeom>
                <a:avLst/>
                <a:gdLst>
                  <a:gd name="T0" fmla="*/ 19 w 39"/>
                  <a:gd name="T1" fmla="*/ 0 h 104"/>
                  <a:gd name="T2" fmla="*/ 39 w 39"/>
                  <a:gd name="T3" fmla="*/ 4 h 104"/>
                  <a:gd name="T4" fmla="*/ 19 w 39"/>
                  <a:gd name="T5" fmla="*/ 104 h 104"/>
                  <a:gd name="T6" fmla="*/ 0 w 39"/>
                  <a:gd name="T7" fmla="*/ 99 h 104"/>
                  <a:gd name="T8" fmla="*/ 19 w 39"/>
                  <a:gd name="T9" fmla="*/ 0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104"/>
                  <a:gd name="T17" fmla="*/ 39 w 39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104">
                    <a:moveTo>
                      <a:pt x="19" y="0"/>
                    </a:moveTo>
                    <a:lnTo>
                      <a:pt x="39" y="4"/>
                    </a:lnTo>
                    <a:lnTo>
                      <a:pt x="19" y="104"/>
                    </a:lnTo>
                    <a:lnTo>
                      <a:pt x="0" y="9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18" name="Freeform 290"/>
              <p:cNvSpPr>
                <a:spLocks/>
              </p:cNvSpPr>
              <p:nvPr/>
            </p:nvSpPr>
            <p:spPr bwMode="auto">
              <a:xfrm>
                <a:off x="7978" y="7954"/>
                <a:ext cx="40" cy="102"/>
              </a:xfrm>
              <a:custGeom>
                <a:avLst/>
                <a:gdLst>
                  <a:gd name="T0" fmla="*/ 21 w 40"/>
                  <a:gd name="T1" fmla="*/ 0 h 102"/>
                  <a:gd name="T2" fmla="*/ 40 w 40"/>
                  <a:gd name="T3" fmla="*/ 5 h 102"/>
                  <a:gd name="T4" fmla="*/ 18 w 40"/>
                  <a:gd name="T5" fmla="*/ 102 h 102"/>
                  <a:gd name="T6" fmla="*/ 0 w 40"/>
                  <a:gd name="T7" fmla="*/ 98 h 102"/>
                  <a:gd name="T8" fmla="*/ 21 w 40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102"/>
                  <a:gd name="T17" fmla="*/ 40 w 40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102">
                    <a:moveTo>
                      <a:pt x="21" y="0"/>
                    </a:moveTo>
                    <a:lnTo>
                      <a:pt x="40" y="5"/>
                    </a:lnTo>
                    <a:lnTo>
                      <a:pt x="18" y="102"/>
                    </a:lnTo>
                    <a:lnTo>
                      <a:pt x="0" y="98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19" name="Freeform 291"/>
              <p:cNvSpPr>
                <a:spLocks/>
              </p:cNvSpPr>
              <p:nvPr/>
            </p:nvSpPr>
            <p:spPr bwMode="auto">
              <a:xfrm>
                <a:off x="7955" y="8052"/>
                <a:ext cx="41" cy="102"/>
              </a:xfrm>
              <a:custGeom>
                <a:avLst/>
                <a:gdLst>
                  <a:gd name="T0" fmla="*/ 23 w 41"/>
                  <a:gd name="T1" fmla="*/ 0 h 102"/>
                  <a:gd name="T2" fmla="*/ 41 w 41"/>
                  <a:gd name="T3" fmla="*/ 4 h 102"/>
                  <a:gd name="T4" fmla="*/ 18 w 41"/>
                  <a:gd name="T5" fmla="*/ 102 h 102"/>
                  <a:gd name="T6" fmla="*/ 0 w 41"/>
                  <a:gd name="T7" fmla="*/ 97 h 102"/>
                  <a:gd name="T8" fmla="*/ 23 w 41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102"/>
                  <a:gd name="T17" fmla="*/ 41 w 41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102">
                    <a:moveTo>
                      <a:pt x="23" y="0"/>
                    </a:moveTo>
                    <a:lnTo>
                      <a:pt x="41" y="4"/>
                    </a:lnTo>
                    <a:lnTo>
                      <a:pt x="18" y="102"/>
                    </a:lnTo>
                    <a:lnTo>
                      <a:pt x="0" y="97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20" name="Freeform 292"/>
              <p:cNvSpPr>
                <a:spLocks/>
              </p:cNvSpPr>
              <p:nvPr/>
            </p:nvSpPr>
            <p:spPr bwMode="auto">
              <a:xfrm>
                <a:off x="7927" y="8149"/>
                <a:ext cx="46" cy="102"/>
              </a:xfrm>
              <a:custGeom>
                <a:avLst/>
                <a:gdLst>
                  <a:gd name="T0" fmla="*/ 28 w 46"/>
                  <a:gd name="T1" fmla="*/ 0 h 102"/>
                  <a:gd name="T2" fmla="*/ 46 w 46"/>
                  <a:gd name="T3" fmla="*/ 5 h 102"/>
                  <a:gd name="T4" fmla="*/ 20 w 46"/>
                  <a:gd name="T5" fmla="*/ 102 h 102"/>
                  <a:gd name="T6" fmla="*/ 0 w 46"/>
                  <a:gd name="T7" fmla="*/ 96 h 102"/>
                  <a:gd name="T8" fmla="*/ 28 w 46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102"/>
                  <a:gd name="T17" fmla="*/ 46 w 46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102">
                    <a:moveTo>
                      <a:pt x="28" y="0"/>
                    </a:moveTo>
                    <a:lnTo>
                      <a:pt x="46" y="5"/>
                    </a:lnTo>
                    <a:lnTo>
                      <a:pt x="20" y="102"/>
                    </a:lnTo>
                    <a:lnTo>
                      <a:pt x="0" y="9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21" name="Freeform 293"/>
              <p:cNvSpPr>
                <a:spLocks/>
              </p:cNvSpPr>
              <p:nvPr/>
            </p:nvSpPr>
            <p:spPr bwMode="auto">
              <a:xfrm>
                <a:off x="7900" y="8245"/>
                <a:ext cx="47" cy="101"/>
              </a:xfrm>
              <a:custGeom>
                <a:avLst/>
                <a:gdLst>
                  <a:gd name="T0" fmla="*/ 27 w 47"/>
                  <a:gd name="T1" fmla="*/ 0 h 101"/>
                  <a:gd name="T2" fmla="*/ 47 w 47"/>
                  <a:gd name="T3" fmla="*/ 6 h 101"/>
                  <a:gd name="T4" fmla="*/ 19 w 47"/>
                  <a:gd name="T5" fmla="*/ 101 h 101"/>
                  <a:gd name="T6" fmla="*/ 0 w 47"/>
                  <a:gd name="T7" fmla="*/ 95 h 101"/>
                  <a:gd name="T8" fmla="*/ 27 w 4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101"/>
                  <a:gd name="T17" fmla="*/ 47 w 4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101">
                    <a:moveTo>
                      <a:pt x="27" y="0"/>
                    </a:moveTo>
                    <a:lnTo>
                      <a:pt x="47" y="6"/>
                    </a:lnTo>
                    <a:lnTo>
                      <a:pt x="19" y="101"/>
                    </a:lnTo>
                    <a:lnTo>
                      <a:pt x="0" y="95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22" name="Freeform 294"/>
              <p:cNvSpPr>
                <a:spLocks/>
              </p:cNvSpPr>
              <p:nvPr/>
            </p:nvSpPr>
            <p:spPr bwMode="auto">
              <a:xfrm>
                <a:off x="7870" y="8340"/>
                <a:ext cx="49" cy="101"/>
              </a:xfrm>
              <a:custGeom>
                <a:avLst/>
                <a:gdLst>
                  <a:gd name="T0" fmla="*/ 30 w 49"/>
                  <a:gd name="T1" fmla="*/ 0 h 101"/>
                  <a:gd name="T2" fmla="*/ 49 w 49"/>
                  <a:gd name="T3" fmla="*/ 6 h 101"/>
                  <a:gd name="T4" fmla="*/ 18 w 49"/>
                  <a:gd name="T5" fmla="*/ 101 h 101"/>
                  <a:gd name="T6" fmla="*/ 0 w 49"/>
                  <a:gd name="T7" fmla="*/ 95 h 101"/>
                  <a:gd name="T8" fmla="*/ 30 w 49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101"/>
                  <a:gd name="T17" fmla="*/ 49 w 49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101">
                    <a:moveTo>
                      <a:pt x="30" y="0"/>
                    </a:moveTo>
                    <a:lnTo>
                      <a:pt x="49" y="6"/>
                    </a:lnTo>
                    <a:lnTo>
                      <a:pt x="18" y="101"/>
                    </a:lnTo>
                    <a:lnTo>
                      <a:pt x="0" y="9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23" name="Freeform 295"/>
              <p:cNvSpPr>
                <a:spLocks/>
              </p:cNvSpPr>
              <p:nvPr/>
            </p:nvSpPr>
            <p:spPr bwMode="auto">
              <a:xfrm>
                <a:off x="7836" y="8435"/>
                <a:ext cx="52" cy="99"/>
              </a:xfrm>
              <a:custGeom>
                <a:avLst/>
                <a:gdLst>
                  <a:gd name="T0" fmla="*/ 34 w 52"/>
                  <a:gd name="T1" fmla="*/ 0 h 99"/>
                  <a:gd name="T2" fmla="*/ 52 w 52"/>
                  <a:gd name="T3" fmla="*/ 6 h 99"/>
                  <a:gd name="T4" fmla="*/ 19 w 52"/>
                  <a:gd name="T5" fmla="*/ 99 h 99"/>
                  <a:gd name="T6" fmla="*/ 0 w 52"/>
                  <a:gd name="T7" fmla="*/ 92 h 99"/>
                  <a:gd name="T8" fmla="*/ 34 w 52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99"/>
                  <a:gd name="T17" fmla="*/ 52 w 52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99">
                    <a:moveTo>
                      <a:pt x="34" y="0"/>
                    </a:moveTo>
                    <a:lnTo>
                      <a:pt x="52" y="6"/>
                    </a:lnTo>
                    <a:lnTo>
                      <a:pt x="19" y="99"/>
                    </a:lnTo>
                    <a:lnTo>
                      <a:pt x="0" y="92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24" name="Freeform 296"/>
              <p:cNvSpPr>
                <a:spLocks/>
              </p:cNvSpPr>
              <p:nvPr/>
            </p:nvSpPr>
            <p:spPr bwMode="auto">
              <a:xfrm>
                <a:off x="7800" y="8527"/>
                <a:ext cx="55" cy="99"/>
              </a:xfrm>
              <a:custGeom>
                <a:avLst/>
                <a:gdLst>
                  <a:gd name="T0" fmla="*/ 36 w 55"/>
                  <a:gd name="T1" fmla="*/ 0 h 99"/>
                  <a:gd name="T2" fmla="*/ 55 w 55"/>
                  <a:gd name="T3" fmla="*/ 7 h 99"/>
                  <a:gd name="T4" fmla="*/ 19 w 55"/>
                  <a:gd name="T5" fmla="*/ 99 h 99"/>
                  <a:gd name="T6" fmla="*/ 0 w 55"/>
                  <a:gd name="T7" fmla="*/ 92 h 99"/>
                  <a:gd name="T8" fmla="*/ 36 w 55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9"/>
                  <a:gd name="T17" fmla="*/ 55 w 55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9">
                    <a:moveTo>
                      <a:pt x="36" y="0"/>
                    </a:moveTo>
                    <a:lnTo>
                      <a:pt x="55" y="7"/>
                    </a:lnTo>
                    <a:lnTo>
                      <a:pt x="19" y="99"/>
                    </a:lnTo>
                    <a:lnTo>
                      <a:pt x="0" y="92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25" name="Freeform 297"/>
              <p:cNvSpPr>
                <a:spLocks/>
              </p:cNvSpPr>
              <p:nvPr/>
            </p:nvSpPr>
            <p:spPr bwMode="auto">
              <a:xfrm>
                <a:off x="7764" y="8619"/>
                <a:ext cx="55" cy="100"/>
              </a:xfrm>
              <a:custGeom>
                <a:avLst/>
                <a:gdLst>
                  <a:gd name="T0" fmla="*/ 36 w 55"/>
                  <a:gd name="T1" fmla="*/ 0 h 100"/>
                  <a:gd name="T2" fmla="*/ 55 w 55"/>
                  <a:gd name="T3" fmla="*/ 7 h 100"/>
                  <a:gd name="T4" fmla="*/ 18 w 55"/>
                  <a:gd name="T5" fmla="*/ 100 h 100"/>
                  <a:gd name="T6" fmla="*/ 0 w 55"/>
                  <a:gd name="T7" fmla="*/ 91 h 100"/>
                  <a:gd name="T8" fmla="*/ 36 w 55"/>
                  <a:gd name="T9" fmla="*/ 0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100"/>
                  <a:gd name="T17" fmla="*/ 55 w 55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100">
                    <a:moveTo>
                      <a:pt x="36" y="0"/>
                    </a:moveTo>
                    <a:lnTo>
                      <a:pt x="55" y="7"/>
                    </a:lnTo>
                    <a:lnTo>
                      <a:pt x="18" y="100"/>
                    </a:lnTo>
                    <a:lnTo>
                      <a:pt x="0" y="9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26" name="Freeform 298"/>
              <p:cNvSpPr>
                <a:spLocks/>
              </p:cNvSpPr>
              <p:nvPr/>
            </p:nvSpPr>
            <p:spPr bwMode="auto">
              <a:xfrm>
                <a:off x="7724" y="8710"/>
                <a:ext cx="58" cy="98"/>
              </a:xfrm>
              <a:custGeom>
                <a:avLst/>
                <a:gdLst>
                  <a:gd name="T0" fmla="*/ 40 w 58"/>
                  <a:gd name="T1" fmla="*/ 0 h 98"/>
                  <a:gd name="T2" fmla="*/ 58 w 58"/>
                  <a:gd name="T3" fmla="*/ 9 h 98"/>
                  <a:gd name="T4" fmla="*/ 19 w 58"/>
                  <a:gd name="T5" fmla="*/ 98 h 98"/>
                  <a:gd name="T6" fmla="*/ 0 w 58"/>
                  <a:gd name="T7" fmla="*/ 91 h 98"/>
                  <a:gd name="T8" fmla="*/ 40 w 58"/>
                  <a:gd name="T9" fmla="*/ 0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40" y="0"/>
                    </a:moveTo>
                    <a:lnTo>
                      <a:pt x="58" y="9"/>
                    </a:lnTo>
                    <a:lnTo>
                      <a:pt x="19" y="98"/>
                    </a:lnTo>
                    <a:lnTo>
                      <a:pt x="0" y="91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27" name="Freeform 299"/>
              <p:cNvSpPr>
                <a:spLocks/>
              </p:cNvSpPr>
              <p:nvPr/>
            </p:nvSpPr>
            <p:spPr bwMode="auto">
              <a:xfrm>
                <a:off x="7684" y="8801"/>
                <a:ext cx="59" cy="96"/>
              </a:xfrm>
              <a:custGeom>
                <a:avLst/>
                <a:gdLst>
                  <a:gd name="T0" fmla="*/ 40 w 59"/>
                  <a:gd name="T1" fmla="*/ 0 h 96"/>
                  <a:gd name="T2" fmla="*/ 59 w 59"/>
                  <a:gd name="T3" fmla="*/ 7 h 96"/>
                  <a:gd name="T4" fmla="*/ 17 w 59"/>
                  <a:gd name="T5" fmla="*/ 96 h 96"/>
                  <a:gd name="T6" fmla="*/ 0 w 59"/>
                  <a:gd name="T7" fmla="*/ 87 h 96"/>
                  <a:gd name="T8" fmla="*/ 40 w 59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6"/>
                  <a:gd name="T17" fmla="*/ 59 w 59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6">
                    <a:moveTo>
                      <a:pt x="40" y="0"/>
                    </a:moveTo>
                    <a:lnTo>
                      <a:pt x="59" y="7"/>
                    </a:lnTo>
                    <a:lnTo>
                      <a:pt x="17" y="96"/>
                    </a:lnTo>
                    <a:lnTo>
                      <a:pt x="0" y="87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28" name="Freeform 300"/>
              <p:cNvSpPr>
                <a:spLocks/>
              </p:cNvSpPr>
              <p:nvPr/>
            </p:nvSpPr>
            <p:spPr bwMode="auto">
              <a:xfrm>
                <a:off x="7639" y="8888"/>
                <a:ext cx="62" cy="97"/>
              </a:xfrm>
              <a:custGeom>
                <a:avLst/>
                <a:gdLst>
                  <a:gd name="T0" fmla="*/ 45 w 62"/>
                  <a:gd name="T1" fmla="*/ 0 h 97"/>
                  <a:gd name="T2" fmla="*/ 62 w 62"/>
                  <a:gd name="T3" fmla="*/ 9 h 97"/>
                  <a:gd name="T4" fmla="*/ 19 w 62"/>
                  <a:gd name="T5" fmla="*/ 97 h 97"/>
                  <a:gd name="T6" fmla="*/ 0 w 62"/>
                  <a:gd name="T7" fmla="*/ 88 h 97"/>
                  <a:gd name="T8" fmla="*/ 45 w 62"/>
                  <a:gd name="T9" fmla="*/ 0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97"/>
                  <a:gd name="T17" fmla="*/ 62 w 62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97">
                    <a:moveTo>
                      <a:pt x="45" y="0"/>
                    </a:moveTo>
                    <a:lnTo>
                      <a:pt x="62" y="9"/>
                    </a:lnTo>
                    <a:lnTo>
                      <a:pt x="19" y="97"/>
                    </a:lnTo>
                    <a:lnTo>
                      <a:pt x="0" y="8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29" name="Freeform 301"/>
              <p:cNvSpPr>
                <a:spLocks/>
              </p:cNvSpPr>
              <p:nvPr/>
            </p:nvSpPr>
            <p:spPr bwMode="auto">
              <a:xfrm>
                <a:off x="7594" y="8976"/>
                <a:ext cx="64" cy="97"/>
              </a:xfrm>
              <a:custGeom>
                <a:avLst/>
                <a:gdLst>
                  <a:gd name="T0" fmla="*/ 45 w 64"/>
                  <a:gd name="T1" fmla="*/ 0 h 97"/>
                  <a:gd name="T2" fmla="*/ 64 w 64"/>
                  <a:gd name="T3" fmla="*/ 9 h 97"/>
                  <a:gd name="T4" fmla="*/ 18 w 64"/>
                  <a:gd name="T5" fmla="*/ 97 h 97"/>
                  <a:gd name="T6" fmla="*/ 0 w 64"/>
                  <a:gd name="T7" fmla="*/ 87 h 97"/>
                  <a:gd name="T8" fmla="*/ 45 w 64"/>
                  <a:gd name="T9" fmla="*/ 0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97"/>
                  <a:gd name="T17" fmla="*/ 64 w 64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97">
                    <a:moveTo>
                      <a:pt x="45" y="0"/>
                    </a:moveTo>
                    <a:lnTo>
                      <a:pt x="64" y="9"/>
                    </a:lnTo>
                    <a:lnTo>
                      <a:pt x="18" y="97"/>
                    </a:lnTo>
                    <a:lnTo>
                      <a:pt x="0" y="8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30" name="Freeform 302"/>
              <p:cNvSpPr>
                <a:spLocks/>
              </p:cNvSpPr>
              <p:nvPr/>
            </p:nvSpPr>
            <p:spPr bwMode="auto">
              <a:xfrm>
                <a:off x="7547" y="9063"/>
                <a:ext cx="65" cy="95"/>
              </a:xfrm>
              <a:custGeom>
                <a:avLst/>
                <a:gdLst>
                  <a:gd name="T0" fmla="*/ 47 w 65"/>
                  <a:gd name="T1" fmla="*/ 0 h 95"/>
                  <a:gd name="T2" fmla="*/ 65 w 65"/>
                  <a:gd name="T3" fmla="*/ 10 h 95"/>
                  <a:gd name="T4" fmla="*/ 17 w 65"/>
                  <a:gd name="T5" fmla="*/ 95 h 95"/>
                  <a:gd name="T6" fmla="*/ 0 w 65"/>
                  <a:gd name="T7" fmla="*/ 84 h 95"/>
                  <a:gd name="T8" fmla="*/ 47 w 65"/>
                  <a:gd name="T9" fmla="*/ 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95"/>
                  <a:gd name="T17" fmla="*/ 65 w 65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95">
                    <a:moveTo>
                      <a:pt x="47" y="0"/>
                    </a:moveTo>
                    <a:lnTo>
                      <a:pt x="65" y="10"/>
                    </a:lnTo>
                    <a:lnTo>
                      <a:pt x="17" y="95"/>
                    </a:lnTo>
                    <a:lnTo>
                      <a:pt x="0" y="84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31" name="Freeform 303"/>
              <p:cNvSpPr>
                <a:spLocks/>
              </p:cNvSpPr>
              <p:nvPr/>
            </p:nvSpPr>
            <p:spPr bwMode="auto">
              <a:xfrm>
                <a:off x="7497" y="9147"/>
                <a:ext cx="67" cy="94"/>
              </a:xfrm>
              <a:custGeom>
                <a:avLst/>
                <a:gdLst>
                  <a:gd name="T0" fmla="*/ 50 w 67"/>
                  <a:gd name="T1" fmla="*/ 0 h 94"/>
                  <a:gd name="T2" fmla="*/ 67 w 67"/>
                  <a:gd name="T3" fmla="*/ 11 h 94"/>
                  <a:gd name="T4" fmla="*/ 17 w 67"/>
                  <a:gd name="T5" fmla="*/ 94 h 94"/>
                  <a:gd name="T6" fmla="*/ 0 w 67"/>
                  <a:gd name="T7" fmla="*/ 84 h 94"/>
                  <a:gd name="T8" fmla="*/ 50 w 67"/>
                  <a:gd name="T9" fmla="*/ 0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4"/>
                  <a:gd name="T17" fmla="*/ 67 w 67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4">
                    <a:moveTo>
                      <a:pt x="50" y="0"/>
                    </a:moveTo>
                    <a:lnTo>
                      <a:pt x="67" y="11"/>
                    </a:lnTo>
                    <a:lnTo>
                      <a:pt x="17" y="94"/>
                    </a:lnTo>
                    <a:lnTo>
                      <a:pt x="0" y="8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32" name="Freeform 304"/>
              <p:cNvSpPr>
                <a:spLocks/>
              </p:cNvSpPr>
              <p:nvPr/>
            </p:nvSpPr>
            <p:spPr bwMode="auto">
              <a:xfrm>
                <a:off x="7446" y="9231"/>
                <a:ext cx="68" cy="94"/>
              </a:xfrm>
              <a:custGeom>
                <a:avLst/>
                <a:gdLst>
                  <a:gd name="T0" fmla="*/ 51 w 68"/>
                  <a:gd name="T1" fmla="*/ 0 h 94"/>
                  <a:gd name="T2" fmla="*/ 68 w 68"/>
                  <a:gd name="T3" fmla="*/ 10 h 94"/>
                  <a:gd name="T4" fmla="*/ 16 w 68"/>
                  <a:gd name="T5" fmla="*/ 94 h 94"/>
                  <a:gd name="T6" fmla="*/ 0 w 68"/>
                  <a:gd name="T7" fmla="*/ 82 h 94"/>
                  <a:gd name="T8" fmla="*/ 51 w 68"/>
                  <a:gd name="T9" fmla="*/ 0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"/>
                  <a:gd name="T16" fmla="*/ 0 h 94"/>
                  <a:gd name="T17" fmla="*/ 68 w 68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" h="94">
                    <a:moveTo>
                      <a:pt x="51" y="0"/>
                    </a:moveTo>
                    <a:lnTo>
                      <a:pt x="68" y="10"/>
                    </a:lnTo>
                    <a:lnTo>
                      <a:pt x="16" y="94"/>
                    </a:lnTo>
                    <a:lnTo>
                      <a:pt x="0" y="82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33" name="Freeform 305"/>
              <p:cNvSpPr>
                <a:spLocks/>
              </p:cNvSpPr>
              <p:nvPr/>
            </p:nvSpPr>
            <p:spPr bwMode="auto">
              <a:xfrm>
                <a:off x="7393" y="9313"/>
                <a:ext cx="69" cy="92"/>
              </a:xfrm>
              <a:custGeom>
                <a:avLst/>
                <a:gdLst>
                  <a:gd name="T0" fmla="*/ 53 w 69"/>
                  <a:gd name="T1" fmla="*/ 0 h 92"/>
                  <a:gd name="T2" fmla="*/ 69 w 69"/>
                  <a:gd name="T3" fmla="*/ 12 h 92"/>
                  <a:gd name="T4" fmla="*/ 16 w 69"/>
                  <a:gd name="T5" fmla="*/ 92 h 92"/>
                  <a:gd name="T6" fmla="*/ 0 w 69"/>
                  <a:gd name="T7" fmla="*/ 82 h 92"/>
                  <a:gd name="T8" fmla="*/ 53 w 69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92"/>
                  <a:gd name="T17" fmla="*/ 69 w 69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92">
                    <a:moveTo>
                      <a:pt x="53" y="0"/>
                    </a:moveTo>
                    <a:lnTo>
                      <a:pt x="69" y="12"/>
                    </a:lnTo>
                    <a:lnTo>
                      <a:pt x="16" y="92"/>
                    </a:lnTo>
                    <a:lnTo>
                      <a:pt x="0" y="8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34" name="Freeform 306"/>
              <p:cNvSpPr>
                <a:spLocks/>
              </p:cNvSpPr>
              <p:nvPr/>
            </p:nvSpPr>
            <p:spPr bwMode="auto">
              <a:xfrm>
                <a:off x="7337" y="9395"/>
                <a:ext cx="72" cy="91"/>
              </a:xfrm>
              <a:custGeom>
                <a:avLst/>
                <a:gdLst>
                  <a:gd name="T0" fmla="*/ 56 w 72"/>
                  <a:gd name="T1" fmla="*/ 0 h 91"/>
                  <a:gd name="T2" fmla="*/ 72 w 72"/>
                  <a:gd name="T3" fmla="*/ 10 h 91"/>
                  <a:gd name="T4" fmla="*/ 17 w 72"/>
                  <a:gd name="T5" fmla="*/ 91 h 91"/>
                  <a:gd name="T6" fmla="*/ 0 w 72"/>
                  <a:gd name="T7" fmla="*/ 79 h 91"/>
                  <a:gd name="T8" fmla="*/ 56 w 72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91"/>
                  <a:gd name="T17" fmla="*/ 72 w 72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91">
                    <a:moveTo>
                      <a:pt x="56" y="0"/>
                    </a:moveTo>
                    <a:lnTo>
                      <a:pt x="72" y="10"/>
                    </a:lnTo>
                    <a:lnTo>
                      <a:pt x="17" y="91"/>
                    </a:lnTo>
                    <a:lnTo>
                      <a:pt x="0" y="7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35" name="Freeform 307"/>
              <p:cNvSpPr>
                <a:spLocks/>
              </p:cNvSpPr>
              <p:nvPr/>
            </p:nvSpPr>
            <p:spPr bwMode="auto">
              <a:xfrm>
                <a:off x="7280" y="9474"/>
                <a:ext cx="74" cy="91"/>
              </a:xfrm>
              <a:custGeom>
                <a:avLst/>
                <a:gdLst>
                  <a:gd name="T0" fmla="*/ 57 w 74"/>
                  <a:gd name="T1" fmla="*/ 0 h 91"/>
                  <a:gd name="T2" fmla="*/ 74 w 74"/>
                  <a:gd name="T3" fmla="*/ 12 h 91"/>
                  <a:gd name="T4" fmla="*/ 16 w 74"/>
                  <a:gd name="T5" fmla="*/ 91 h 91"/>
                  <a:gd name="T6" fmla="*/ 0 w 74"/>
                  <a:gd name="T7" fmla="*/ 78 h 91"/>
                  <a:gd name="T8" fmla="*/ 57 w 74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91"/>
                  <a:gd name="T17" fmla="*/ 74 w 74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91">
                    <a:moveTo>
                      <a:pt x="57" y="0"/>
                    </a:moveTo>
                    <a:lnTo>
                      <a:pt x="74" y="12"/>
                    </a:lnTo>
                    <a:lnTo>
                      <a:pt x="16" y="91"/>
                    </a:lnTo>
                    <a:lnTo>
                      <a:pt x="0" y="78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36" name="Freeform 308"/>
              <p:cNvSpPr>
                <a:spLocks/>
              </p:cNvSpPr>
              <p:nvPr/>
            </p:nvSpPr>
            <p:spPr bwMode="auto">
              <a:xfrm>
                <a:off x="7221" y="9552"/>
                <a:ext cx="75" cy="89"/>
              </a:xfrm>
              <a:custGeom>
                <a:avLst/>
                <a:gdLst>
                  <a:gd name="T0" fmla="*/ 59 w 75"/>
                  <a:gd name="T1" fmla="*/ 0 h 89"/>
                  <a:gd name="T2" fmla="*/ 75 w 75"/>
                  <a:gd name="T3" fmla="*/ 13 h 89"/>
                  <a:gd name="T4" fmla="*/ 16 w 75"/>
                  <a:gd name="T5" fmla="*/ 89 h 89"/>
                  <a:gd name="T6" fmla="*/ 0 w 75"/>
                  <a:gd name="T7" fmla="*/ 78 h 89"/>
                  <a:gd name="T8" fmla="*/ 59 w 75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89"/>
                  <a:gd name="T17" fmla="*/ 75 w 75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89">
                    <a:moveTo>
                      <a:pt x="59" y="0"/>
                    </a:moveTo>
                    <a:lnTo>
                      <a:pt x="75" y="13"/>
                    </a:lnTo>
                    <a:lnTo>
                      <a:pt x="16" y="89"/>
                    </a:lnTo>
                    <a:lnTo>
                      <a:pt x="0" y="78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37" name="Freeform 309"/>
              <p:cNvSpPr>
                <a:spLocks/>
              </p:cNvSpPr>
              <p:nvPr/>
            </p:nvSpPr>
            <p:spPr bwMode="auto">
              <a:xfrm>
                <a:off x="7161" y="9630"/>
                <a:ext cx="76" cy="87"/>
              </a:xfrm>
              <a:custGeom>
                <a:avLst/>
                <a:gdLst>
                  <a:gd name="T0" fmla="*/ 60 w 76"/>
                  <a:gd name="T1" fmla="*/ 0 h 87"/>
                  <a:gd name="T2" fmla="*/ 76 w 76"/>
                  <a:gd name="T3" fmla="*/ 11 h 87"/>
                  <a:gd name="T4" fmla="*/ 14 w 76"/>
                  <a:gd name="T5" fmla="*/ 87 h 87"/>
                  <a:gd name="T6" fmla="*/ 0 w 76"/>
                  <a:gd name="T7" fmla="*/ 75 h 87"/>
                  <a:gd name="T8" fmla="*/ 60 w 76"/>
                  <a:gd name="T9" fmla="*/ 0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"/>
                  <a:gd name="T16" fmla="*/ 0 h 87"/>
                  <a:gd name="T17" fmla="*/ 76 w 76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" h="87">
                    <a:moveTo>
                      <a:pt x="60" y="0"/>
                    </a:moveTo>
                    <a:lnTo>
                      <a:pt x="76" y="11"/>
                    </a:lnTo>
                    <a:lnTo>
                      <a:pt x="14" y="87"/>
                    </a:lnTo>
                    <a:lnTo>
                      <a:pt x="0" y="75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38" name="Freeform 310"/>
              <p:cNvSpPr>
                <a:spLocks/>
              </p:cNvSpPr>
              <p:nvPr/>
            </p:nvSpPr>
            <p:spPr bwMode="auto">
              <a:xfrm>
                <a:off x="7098" y="9705"/>
                <a:ext cx="77" cy="87"/>
              </a:xfrm>
              <a:custGeom>
                <a:avLst/>
                <a:gdLst>
                  <a:gd name="T0" fmla="*/ 63 w 77"/>
                  <a:gd name="T1" fmla="*/ 0 h 87"/>
                  <a:gd name="T2" fmla="*/ 77 w 77"/>
                  <a:gd name="T3" fmla="*/ 12 h 87"/>
                  <a:gd name="T4" fmla="*/ 15 w 77"/>
                  <a:gd name="T5" fmla="*/ 87 h 87"/>
                  <a:gd name="T6" fmla="*/ 0 w 77"/>
                  <a:gd name="T7" fmla="*/ 73 h 87"/>
                  <a:gd name="T8" fmla="*/ 63 w 77"/>
                  <a:gd name="T9" fmla="*/ 0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87"/>
                  <a:gd name="T17" fmla="*/ 77 w 77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87">
                    <a:moveTo>
                      <a:pt x="63" y="0"/>
                    </a:moveTo>
                    <a:lnTo>
                      <a:pt x="77" y="12"/>
                    </a:lnTo>
                    <a:lnTo>
                      <a:pt x="15" y="87"/>
                    </a:lnTo>
                    <a:lnTo>
                      <a:pt x="0" y="7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39" name="Freeform 311"/>
              <p:cNvSpPr>
                <a:spLocks/>
              </p:cNvSpPr>
              <p:nvPr/>
            </p:nvSpPr>
            <p:spPr bwMode="auto">
              <a:xfrm>
                <a:off x="7034" y="9778"/>
                <a:ext cx="79" cy="86"/>
              </a:xfrm>
              <a:custGeom>
                <a:avLst/>
                <a:gdLst>
                  <a:gd name="T0" fmla="*/ 64 w 79"/>
                  <a:gd name="T1" fmla="*/ 0 h 86"/>
                  <a:gd name="T2" fmla="*/ 79 w 79"/>
                  <a:gd name="T3" fmla="*/ 14 h 86"/>
                  <a:gd name="T4" fmla="*/ 15 w 79"/>
                  <a:gd name="T5" fmla="*/ 86 h 86"/>
                  <a:gd name="T6" fmla="*/ 0 w 79"/>
                  <a:gd name="T7" fmla="*/ 73 h 86"/>
                  <a:gd name="T8" fmla="*/ 64 w 79"/>
                  <a:gd name="T9" fmla="*/ 0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86"/>
                  <a:gd name="T17" fmla="*/ 79 w 7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86">
                    <a:moveTo>
                      <a:pt x="64" y="0"/>
                    </a:moveTo>
                    <a:lnTo>
                      <a:pt x="79" y="14"/>
                    </a:lnTo>
                    <a:lnTo>
                      <a:pt x="15" y="86"/>
                    </a:lnTo>
                    <a:lnTo>
                      <a:pt x="0" y="73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40" name="Freeform 312"/>
              <p:cNvSpPr>
                <a:spLocks/>
              </p:cNvSpPr>
              <p:nvPr/>
            </p:nvSpPr>
            <p:spPr bwMode="auto">
              <a:xfrm>
                <a:off x="6968" y="9851"/>
                <a:ext cx="81" cy="84"/>
              </a:xfrm>
              <a:custGeom>
                <a:avLst/>
                <a:gdLst>
                  <a:gd name="T0" fmla="*/ 66 w 81"/>
                  <a:gd name="T1" fmla="*/ 0 h 84"/>
                  <a:gd name="T2" fmla="*/ 81 w 81"/>
                  <a:gd name="T3" fmla="*/ 13 h 84"/>
                  <a:gd name="T4" fmla="*/ 14 w 81"/>
                  <a:gd name="T5" fmla="*/ 84 h 84"/>
                  <a:gd name="T6" fmla="*/ 0 w 81"/>
                  <a:gd name="T7" fmla="*/ 71 h 84"/>
                  <a:gd name="T8" fmla="*/ 66 w 81"/>
                  <a:gd name="T9" fmla="*/ 0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84"/>
                  <a:gd name="T17" fmla="*/ 81 w 81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84">
                    <a:moveTo>
                      <a:pt x="66" y="0"/>
                    </a:moveTo>
                    <a:lnTo>
                      <a:pt x="81" y="13"/>
                    </a:lnTo>
                    <a:lnTo>
                      <a:pt x="14" y="84"/>
                    </a:lnTo>
                    <a:lnTo>
                      <a:pt x="0" y="71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41" name="Freeform 313"/>
              <p:cNvSpPr>
                <a:spLocks/>
              </p:cNvSpPr>
              <p:nvPr/>
            </p:nvSpPr>
            <p:spPr bwMode="auto">
              <a:xfrm>
                <a:off x="6900" y="9922"/>
                <a:ext cx="82" cy="83"/>
              </a:xfrm>
              <a:custGeom>
                <a:avLst/>
                <a:gdLst>
                  <a:gd name="T0" fmla="*/ 68 w 82"/>
                  <a:gd name="T1" fmla="*/ 0 h 83"/>
                  <a:gd name="T2" fmla="*/ 82 w 82"/>
                  <a:gd name="T3" fmla="*/ 13 h 83"/>
                  <a:gd name="T4" fmla="*/ 15 w 82"/>
                  <a:gd name="T5" fmla="*/ 83 h 83"/>
                  <a:gd name="T6" fmla="*/ 0 w 82"/>
                  <a:gd name="T7" fmla="*/ 69 h 83"/>
                  <a:gd name="T8" fmla="*/ 68 w 82"/>
                  <a:gd name="T9" fmla="*/ 0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83"/>
                  <a:gd name="T17" fmla="*/ 82 w 82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83">
                    <a:moveTo>
                      <a:pt x="68" y="0"/>
                    </a:moveTo>
                    <a:lnTo>
                      <a:pt x="82" y="13"/>
                    </a:lnTo>
                    <a:lnTo>
                      <a:pt x="15" y="83"/>
                    </a:lnTo>
                    <a:lnTo>
                      <a:pt x="0" y="69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42" name="Freeform 314"/>
              <p:cNvSpPr>
                <a:spLocks/>
              </p:cNvSpPr>
              <p:nvPr/>
            </p:nvSpPr>
            <p:spPr bwMode="auto">
              <a:xfrm>
                <a:off x="6831" y="9991"/>
                <a:ext cx="84" cy="82"/>
              </a:xfrm>
              <a:custGeom>
                <a:avLst/>
                <a:gdLst>
                  <a:gd name="T0" fmla="*/ 69 w 84"/>
                  <a:gd name="T1" fmla="*/ 0 h 82"/>
                  <a:gd name="T2" fmla="*/ 84 w 84"/>
                  <a:gd name="T3" fmla="*/ 14 h 82"/>
                  <a:gd name="T4" fmla="*/ 13 w 84"/>
                  <a:gd name="T5" fmla="*/ 82 h 82"/>
                  <a:gd name="T6" fmla="*/ 0 w 84"/>
                  <a:gd name="T7" fmla="*/ 68 h 82"/>
                  <a:gd name="T8" fmla="*/ 69 w 84"/>
                  <a:gd name="T9" fmla="*/ 0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82"/>
                  <a:gd name="T17" fmla="*/ 84 w 84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82">
                    <a:moveTo>
                      <a:pt x="69" y="0"/>
                    </a:moveTo>
                    <a:lnTo>
                      <a:pt x="84" y="14"/>
                    </a:lnTo>
                    <a:lnTo>
                      <a:pt x="13" y="82"/>
                    </a:lnTo>
                    <a:lnTo>
                      <a:pt x="0" y="68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43" name="Freeform 315"/>
              <p:cNvSpPr>
                <a:spLocks/>
              </p:cNvSpPr>
              <p:nvPr/>
            </p:nvSpPr>
            <p:spPr bwMode="auto">
              <a:xfrm>
                <a:off x="6761" y="10059"/>
                <a:ext cx="83" cy="80"/>
              </a:xfrm>
              <a:custGeom>
                <a:avLst/>
                <a:gdLst>
                  <a:gd name="T0" fmla="*/ 70 w 83"/>
                  <a:gd name="T1" fmla="*/ 0 h 80"/>
                  <a:gd name="T2" fmla="*/ 83 w 83"/>
                  <a:gd name="T3" fmla="*/ 14 h 80"/>
                  <a:gd name="T4" fmla="*/ 13 w 83"/>
                  <a:gd name="T5" fmla="*/ 80 h 80"/>
                  <a:gd name="T6" fmla="*/ 0 w 83"/>
                  <a:gd name="T7" fmla="*/ 66 h 80"/>
                  <a:gd name="T8" fmla="*/ 70 w 83"/>
                  <a:gd name="T9" fmla="*/ 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80"/>
                  <a:gd name="T17" fmla="*/ 83 w 83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80">
                    <a:moveTo>
                      <a:pt x="70" y="0"/>
                    </a:moveTo>
                    <a:lnTo>
                      <a:pt x="83" y="14"/>
                    </a:lnTo>
                    <a:lnTo>
                      <a:pt x="13" y="80"/>
                    </a:lnTo>
                    <a:lnTo>
                      <a:pt x="0" y="66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44" name="Freeform 316"/>
              <p:cNvSpPr>
                <a:spLocks/>
              </p:cNvSpPr>
              <p:nvPr/>
            </p:nvSpPr>
            <p:spPr bwMode="auto">
              <a:xfrm>
                <a:off x="6689" y="10125"/>
                <a:ext cx="85" cy="79"/>
              </a:xfrm>
              <a:custGeom>
                <a:avLst/>
                <a:gdLst>
                  <a:gd name="T0" fmla="*/ 72 w 85"/>
                  <a:gd name="T1" fmla="*/ 0 h 79"/>
                  <a:gd name="T2" fmla="*/ 85 w 85"/>
                  <a:gd name="T3" fmla="*/ 14 h 79"/>
                  <a:gd name="T4" fmla="*/ 13 w 85"/>
                  <a:gd name="T5" fmla="*/ 79 h 79"/>
                  <a:gd name="T6" fmla="*/ 0 w 85"/>
                  <a:gd name="T7" fmla="*/ 63 h 79"/>
                  <a:gd name="T8" fmla="*/ 72 w 85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79"/>
                  <a:gd name="T17" fmla="*/ 85 w 85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79">
                    <a:moveTo>
                      <a:pt x="72" y="0"/>
                    </a:moveTo>
                    <a:lnTo>
                      <a:pt x="85" y="14"/>
                    </a:lnTo>
                    <a:lnTo>
                      <a:pt x="13" y="79"/>
                    </a:lnTo>
                    <a:lnTo>
                      <a:pt x="0" y="6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45" name="Freeform 317"/>
              <p:cNvSpPr>
                <a:spLocks/>
              </p:cNvSpPr>
              <p:nvPr/>
            </p:nvSpPr>
            <p:spPr bwMode="auto">
              <a:xfrm>
                <a:off x="6614" y="10188"/>
                <a:ext cx="88" cy="78"/>
              </a:xfrm>
              <a:custGeom>
                <a:avLst/>
                <a:gdLst>
                  <a:gd name="T0" fmla="*/ 75 w 88"/>
                  <a:gd name="T1" fmla="*/ 0 h 78"/>
                  <a:gd name="T2" fmla="*/ 88 w 88"/>
                  <a:gd name="T3" fmla="*/ 16 h 78"/>
                  <a:gd name="T4" fmla="*/ 13 w 88"/>
                  <a:gd name="T5" fmla="*/ 78 h 78"/>
                  <a:gd name="T6" fmla="*/ 0 w 88"/>
                  <a:gd name="T7" fmla="*/ 62 h 78"/>
                  <a:gd name="T8" fmla="*/ 75 w 88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8"/>
                  <a:gd name="T17" fmla="*/ 88 w 88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8">
                    <a:moveTo>
                      <a:pt x="75" y="0"/>
                    </a:moveTo>
                    <a:lnTo>
                      <a:pt x="88" y="16"/>
                    </a:lnTo>
                    <a:lnTo>
                      <a:pt x="13" y="78"/>
                    </a:lnTo>
                    <a:lnTo>
                      <a:pt x="0" y="62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46" name="Freeform 318"/>
              <p:cNvSpPr>
                <a:spLocks/>
              </p:cNvSpPr>
              <p:nvPr/>
            </p:nvSpPr>
            <p:spPr bwMode="auto">
              <a:xfrm>
                <a:off x="6539" y="10250"/>
                <a:ext cx="88" cy="78"/>
              </a:xfrm>
              <a:custGeom>
                <a:avLst/>
                <a:gdLst>
                  <a:gd name="T0" fmla="*/ 75 w 88"/>
                  <a:gd name="T1" fmla="*/ 0 h 78"/>
                  <a:gd name="T2" fmla="*/ 88 w 88"/>
                  <a:gd name="T3" fmla="*/ 16 h 78"/>
                  <a:gd name="T4" fmla="*/ 11 w 88"/>
                  <a:gd name="T5" fmla="*/ 78 h 78"/>
                  <a:gd name="T6" fmla="*/ 0 w 88"/>
                  <a:gd name="T7" fmla="*/ 62 h 78"/>
                  <a:gd name="T8" fmla="*/ 75 w 88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8"/>
                  <a:gd name="T17" fmla="*/ 88 w 88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8">
                    <a:moveTo>
                      <a:pt x="75" y="0"/>
                    </a:moveTo>
                    <a:lnTo>
                      <a:pt x="88" y="16"/>
                    </a:lnTo>
                    <a:lnTo>
                      <a:pt x="11" y="78"/>
                    </a:lnTo>
                    <a:lnTo>
                      <a:pt x="0" y="62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47" name="Freeform 319"/>
              <p:cNvSpPr>
                <a:spLocks/>
              </p:cNvSpPr>
              <p:nvPr/>
            </p:nvSpPr>
            <p:spPr bwMode="auto">
              <a:xfrm>
                <a:off x="6461" y="10312"/>
                <a:ext cx="89" cy="75"/>
              </a:xfrm>
              <a:custGeom>
                <a:avLst/>
                <a:gdLst>
                  <a:gd name="T0" fmla="*/ 78 w 89"/>
                  <a:gd name="T1" fmla="*/ 0 h 75"/>
                  <a:gd name="T2" fmla="*/ 89 w 89"/>
                  <a:gd name="T3" fmla="*/ 16 h 75"/>
                  <a:gd name="T4" fmla="*/ 13 w 89"/>
                  <a:gd name="T5" fmla="*/ 75 h 75"/>
                  <a:gd name="T6" fmla="*/ 0 w 89"/>
                  <a:gd name="T7" fmla="*/ 59 h 75"/>
                  <a:gd name="T8" fmla="*/ 78 w 89"/>
                  <a:gd name="T9" fmla="*/ 0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75"/>
                  <a:gd name="T17" fmla="*/ 89 w 8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75">
                    <a:moveTo>
                      <a:pt x="78" y="0"/>
                    </a:moveTo>
                    <a:lnTo>
                      <a:pt x="89" y="16"/>
                    </a:lnTo>
                    <a:lnTo>
                      <a:pt x="13" y="75"/>
                    </a:lnTo>
                    <a:lnTo>
                      <a:pt x="0" y="59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48" name="Freeform 320"/>
              <p:cNvSpPr>
                <a:spLocks/>
              </p:cNvSpPr>
              <p:nvPr/>
            </p:nvSpPr>
            <p:spPr bwMode="auto">
              <a:xfrm>
                <a:off x="6383" y="10371"/>
                <a:ext cx="91" cy="73"/>
              </a:xfrm>
              <a:custGeom>
                <a:avLst/>
                <a:gdLst>
                  <a:gd name="T0" fmla="*/ 78 w 91"/>
                  <a:gd name="T1" fmla="*/ 0 h 73"/>
                  <a:gd name="T2" fmla="*/ 91 w 91"/>
                  <a:gd name="T3" fmla="*/ 16 h 73"/>
                  <a:gd name="T4" fmla="*/ 12 w 91"/>
                  <a:gd name="T5" fmla="*/ 73 h 73"/>
                  <a:gd name="T6" fmla="*/ 0 w 91"/>
                  <a:gd name="T7" fmla="*/ 56 h 73"/>
                  <a:gd name="T8" fmla="*/ 78 w 91"/>
                  <a:gd name="T9" fmla="*/ 0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3"/>
                  <a:gd name="T17" fmla="*/ 91 w 91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3">
                    <a:moveTo>
                      <a:pt x="78" y="0"/>
                    </a:moveTo>
                    <a:lnTo>
                      <a:pt x="91" y="16"/>
                    </a:lnTo>
                    <a:lnTo>
                      <a:pt x="12" y="73"/>
                    </a:lnTo>
                    <a:lnTo>
                      <a:pt x="0" y="56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49" name="Freeform 321"/>
              <p:cNvSpPr>
                <a:spLocks/>
              </p:cNvSpPr>
              <p:nvPr/>
            </p:nvSpPr>
            <p:spPr bwMode="auto">
              <a:xfrm>
                <a:off x="6304" y="10427"/>
                <a:ext cx="91" cy="72"/>
              </a:xfrm>
              <a:custGeom>
                <a:avLst/>
                <a:gdLst>
                  <a:gd name="T0" fmla="*/ 79 w 91"/>
                  <a:gd name="T1" fmla="*/ 0 h 72"/>
                  <a:gd name="T2" fmla="*/ 91 w 91"/>
                  <a:gd name="T3" fmla="*/ 17 h 72"/>
                  <a:gd name="T4" fmla="*/ 12 w 91"/>
                  <a:gd name="T5" fmla="*/ 72 h 72"/>
                  <a:gd name="T6" fmla="*/ 0 w 91"/>
                  <a:gd name="T7" fmla="*/ 56 h 72"/>
                  <a:gd name="T8" fmla="*/ 79 w 91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2"/>
                  <a:gd name="T17" fmla="*/ 91 w 9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2">
                    <a:moveTo>
                      <a:pt x="79" y="0"/>
                    </a:moveTo>
                    <a:lnTo>
                      <a:pt x="91" y="17"/>
                    </a:lnTo>
                    <a:lnTo>
                      <a:pt x="12" y="72"/>
                    </a:lnTo>
                    <a:lnTo>
                      <a:pt x="0" y="56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50" name="Freeform 322"/>
              <p:cNvSpPr>
                <a:spLocks/>
              </p:cNvSpPr>
              <p:nvPr/>
            </p:nvSpPr>
            <p:spPr bwMode="auto">
              <a:xfrm>
                <a:off x="6222" y="10483"/>
                <a:ext cx="94" cy="69"/>
              </a:xfrm>
              <a:custGeom>
                <a:avLst/>
                <a:gdLst>
                  <a:gd name="T0" fmla="*/ 82 w 94"/>
                  <a:gd name="T1" fmla="*/ 0 h 69"/>
                  <a:gd name="T2" fmla="*/ 94 w 94"/>
                  <a:gd name="T3" fmla="*/ 16 h 69"/>
                  <a:gd name="T4" fmla="*/ 11 w 94"/>
                  <a:gd name="T5" fmla="*/ 69 h 69"/>
                  <a:gd name="T6" fmla="*/ 0 w 94"/>
                  <a:gd name="T7" fmla="*/ 54 h 69"/>
                  <a:gd name="T8" fmla="*/ 82 w 94"/>
                  <a:gd name="T9" fmla="*/ 0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69"/>
                  <a:gd name="T17" fmla="*/ 94 w 94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69">
                    <a:moveTo>
                      <a:pt x="82" y="0"/>
                    </a:moveTo>
                    <a:lnTo>
                      <a:pt x="94" y="16"/>
                    </a:lnTo>
                    <a:lnTo>
                      <a:pt x="11" y="69"/>
                    </a:lnTo>
                    <a:lnTo>
                      <a:pt x="0" y="5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51" name="Freeform 323"/>
              <p:cNvSpPr>
                <a:spLocks/>
              </p:cNvSpPr>
              <p:nvPr/>
            </p:nvSpPr>
            <p:spPr bwMode="auto">
              <a:xfrm>
                <a:off x="6140" y="10537"/>
                <a:ext cx="93" cy="67"/>
              </a:xfrm>
              <a:custGeom>
                <a:avLst/>
                <a:gdLst>
                  <a:gd name="T0" fmla="*/ 82 w 93"/>
                  <a:gd name="T1" fmla="*/ 0 h 67"/>
                  <a:gd name="T2" fmla="*/ 93 w 93"/>
                  <a:gd name="T3" fmla="*/ 15 h 67"/>
                  <a:gd name="T4" fmla="*/ 10 w 93"/>
                  <a:gd name="T5" fmla="*/ 67 h 67"/>
                  <a:gd name="T6" fmla="*/ 0 w 93"/>
                  <a:gd name="T7" fmla="*/ 50 h 67"/>
                  <a:gd name="T8" fmla="*/ 82 w 93"/>
                  <a:gd name="T9" fmla="*/ 0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67"/>
                  <a:gd name="T17" fmla="*/ 93 w 93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67">
                    <a:moveTo>
                      <a:pt x="82" y="0"/>
                    </a:moveTo>
                    <a:lnTo>
                      <a:pt x="93" y="15"/>
                    </a:lnTo>
                    <a:lnTo>
                      <a:pt x="10" y="67"/>
                    </a:lnTo>
                    <a:lnTo>
                      <a:pt x="0" y="50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52" name="Freeform 324"/>
              <p:cNvSpPr>
                <a:spLocks/>
              </p:cNvSpPr>
              <p:nvPr/>
            </p:nvSpPr>
            <p:spPr bwMode="auto">
              <a:xfrm>
                <a:off x="6056" y="10587"/>
                <a:ext cx="94" cy="68"/>
              </a:xfrm>
              <a:custGeom>
                <a:avLst/>
                <a:gdLst>
                  <a:gd name="T0" fmla="*/ 84 w 94"/>
                  <a:gd name="T1" fmla="*/ 0 h 68"/>
                  <a:gd name="T2" fmla="*/ 94 w 94"/>
                  <a:gd name="T3" fmla="*/ 17 h 68"/>
                  <a:gd name="T4" fmla="*/ 10 w 94"/>
                  <a:gd name="T5" fmla="*/ 68 h 68"/>
                  <a:gd name="T6" fmla="*/ 0 w 94"/>
                  <a:gd name="T7" fmla="*/ 50 h 68"/>
                  <a:gd name="T8" fmla="*/ 84 w 94"/>
                  <a:gd name="T9" fmla="*/ 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68"/>
                  <a:gd name="T17" fmla="*/ 94 w 94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68">
                    <a:moveTo>
                      <a:pt x="84" y="0"/>
                    </a:moveTo>
                    <a:lnTo>
                      <a:pt x="94" y="17"/>
                    </a:lnTo>
                    <a:lnTo>
                      <a:pt x="10" y="68"/>
                    </a:lnTo>
                    <a:lnTo>
                      <a:pt x="0" y="50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53" name="Freeform 325"/>
              <p:cNvSpPr>
                <a:spLocks/>
              </p:cNvSpPr>
              <p:nvPr/>
            </p:nvSpPr>
            <p:spPr bwMode="auto">
              <a:xfrm>
                <a:off x="5971" y="10637"/>
                <a:ext cx="95" cy="65"/>
              </a:xfrm>
              <a:custGeom>
                <a:avLst/>
                <a:gdLst>
                  <a:gd name="T0" fmla="*/ 85 w 95"/>
                  <a:gd name="T1" fmla="*/ 0 h 65"/>
                  <a:gd name="T2" fmla="*/ 95 w 95"/>
                  <a:gd name="T3" fmla="*/ 18 h 65"/>
                  <a:gd name="T4" fmla="*/ 10 w 95"/>
                  <a:gd name="T5" fmla="*/ 65 h 65"/>
                  <a:gd name="T6" fmla="*/ 0 w 95"/>
                  <a:gd name="T7" fmla="*/ 48 h 65"/>
                  <a:gd name="T8" fmla="*/ 85 w 95"/>
                  <a:gd name="T9" fmla="*/ 0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65"/>
                  <a:gd name="T17" fmla="*/ 95 w 95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65">
                    <a:moveTo>
                      <a:pt x="85" y="0"/>
                    </a:moveTo>
                    <a:lnTo>
                      <a:pt x="95" y="18"/>
                    </a:lnTo>
                    <a:lnTo>
                      <a:pt x="10" y="65"/>
                    </a:lnTo>
                    <a:lnTo>
                      <a:pt x="0" y="48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54" name="Freeform 326"/>
              <p:cNvSpPr>
                <a:spLocks/>
              </p:cNvSpPr>
              <p:nvPr/>
            </p:nvSpPr>
            <p:spPr bwMode="auto">
              <a:xfrm>
                <a:off x="5885" y="10685"/>
                <a:ext cx="96" cy="63"/>
              </a:xfrm>
              <a:custGeom>
                <a:avLst/>
                <a:gdLst>
                  <a:gd name="T0" fmla="*/ 86 w 96"/>
                  <a:gd name="T1" fmla="*/ 0 h 63"/>
                  <a:gd name="T2" fmla="*/ 96 w 96"/>
                  <a:gd name="T3" fmla="*/ 17 h 63"/>
                  <a:gd name="T4" fmla="*/ 9 w 96"/>
                  <a:gd name="T5" fmla="*/ 63 h 63"/>
                  <a:gd name="T6" fmla="*/ 0 w 96"/>
                  <a:gd name="T7" fmla="*/ 44 h 63"/>
                  <a:gd name="T8" fmla="*/ 86 w 96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63"/>
                  <a:gd name="T17" fmla="*/ 96 w 96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63">
                    <a:moveTo>
                      <a:pt x="86" y="0"/>
                    </a:moveTo>
                    <a:lnTo>
                      <a:pt x="96" y="17"/>
                    </a:lnTo>
                    <a:lnTo>
                      <a:pt x="9" y="63"/>
                    </a:lnTo>
                    <a:lnTo>
                      <a:pt x="0" y="4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55" name="Freeform 327"/>
              <p:cNvSpPr>
                <a:spLocks/>
              </p:cNvSpPr>
              <p:nvPr/>
            </p:nvSpPr>
            <p:spPr bwMode="auto">
              <a:xfrm>
                <a:off x="5797" y="10729"/>
                <a:ext cx="97" cy="62"/>
              </a:xfrm>
              <a:custGeom>
                <a:avLst/>
                <a:gdLst>
                  <a:gd name="T0" fmla="*/ 88 w 97"/>
                  <a:gd name="T1" fmla="*/ 0 h 62"/>
                  <a:gd name="T2" fmla="*/ 97 w 97"/>
                  <a:gd name="T3" fmla="*/ 19 h 62"/>
                  <a:gd name="T4" fmla="*/ 9 w 97"/>
                  <a:gd name="T5" fmla="*/ 62 h 62"/>
                  <a:gd name="T6" fmla="*/ 0 w 97"/>
                  <a:gd name="T7" fmla="*/ 45 h 62"/>
                  <a:gd name="T8" fmla="*/ 88 w 97"/>
                  <a:gd name="T9" fmla="*/ 0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62"/>
                  <a:gd name="T17" fmla="*/ 97 w 97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62">
                    <a:moveTo>
                      <a:pt x="88" y="0"/>
                    </a:moveTo>
                    <a:lnTo>
                      <a:pt x="97" y="19"/>
                    </a:lnTo>
                    <a:lnTo>
                      <a:pt x="9" y="62"/>
                    </a:lnTo>
                    <a:lnTo>
                      <a:pt x="0" y="45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56" name="Freeform 328"/>
              <p:cNvSpPr>
                <a:spLocks/>
              </p:cNvSpPr>
              <p:nvPr/>
            </p:nvSpPr>
            <p:spPr bwMode="auto">
              <a:xfrm>
                <a:off x="5709" y="10774"/>
                <a:ext cx="97" cy="59"/>
              </a:xfrm>
              <a:custGeom>
                <a:avLst/>
                <a:gdLst>
                  <a:gd name="T0" fmla="*/ 88 w 97"/>
                  <a:gd name="T1" fmla="*/ 0 h 59"/>
                  <a:gd name="T2" fmla="*/ 97 w 97"/>
                  <a:gd name="T3" fmla="*/ 17 h 59"/>
                  <a:gd name="T4" fmla="*/ 9 w 97"/>
                  <a:gd name="T5" fmla="*/ 59 h 59"/>
                  <a:gd name="T6" fmla="*/ 0 w 97"/>
                  <a:gd name="T7" fmla="*/ 40 h 59"/>
                  <a:gd name="T8" fmla="*/ 88 w 97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59"/>
                  <a:gd name="T17" fmla="*/ 97 w 97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59">
                    <a:moveTo>
                      <a:pt x="88" y="0"/>
                    </a:moveTo>
                    <a:lnTo>
                      <a:pt x="97" y="17"/>
                    </a:lnTo>
                    <a:lnTo>
                      <a:pt x="9" y="59"/>
                    </a:lnTo>
                    <a:lnTo>
                      <a:pt x="0" y="4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57" name="Freeform 329"/>
              <p:cNvSpPr>
                <a:spLocks/>
              </p:cNvSpPr>
              <p:nvPr/>
            </p:nvSpPr>
            <p:spPr bwMode="auto">
              <a:xfrm>
                <a:off x="5618" y="10814"/>
                <a:ext cx="100" cy="58"/>
              </a:xfrm>
              <a:custGeom>
                <a:avLst/>
                <a:gdLst>
                  <a:gd name="T0" fmla="*/ 91 w 100"/>
                  <a:gd name="T1" fmla="*/ 0 h 58"/>
                  <a:gd name="T2" fmla="*/ 100 w 100"/>
                  <a:gd name="T3" fmla="*/ 19 h 58"/>
                  <a:gd name="T4" fmla="*/ 9 w 100"/>
                  <a:gd name="T5" fmla="*/ 58 h 58"/>
                  <a:gd name="T6" fmla="*/ 0 w 100"/>
                  <a:gd name="T7" fmla="*/ 41 h 58"/>
                  <a:gd name="T8" fmla="*/ 91 w 10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58"/>
                  <a:gd name="T17" fmla="*/ 100 w 100"/>
                  <a:gd name="T18" fmla="*/ 58 h 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58">
                    <a:moveTo>
                      <a:pt x="91" y="0"/>
                    </a:moveTo>
                    <a:lnTo>
                      <a:pt x="100" y="19"/>
                    </a:lnTo>
                    <a:lnTo>
                      <a:pt x="9" y="58"/>
                    </a:lnTo>
                    <a:lnTo>
                      <a:pt x="0" y="41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58" name="Freeform 330"/>
              <p:cNvSpPr>
                <a:spLocks/>
              </p:cNvSpPr>
              <p:nvPr/>
            </p:nvSpPr>
            <p:spPr bwMode="auto">
              <a:xfrm>
                <a:off x="5528" y="10855"/>
                <a:ext cx="99" cy="54"/>
              </a:xfrm>
              <a:custGeom>
                <a:avLst/>
                <a:gdLst>
                  <a:gd name="T0" fmla="*/ 90 w 99"/>
                  <a:gd name="T1" fmla="*/ 0 h 54"/>
                  <a:gd name="T2" fmla="*/ 99 w 99"/>
                  <a:gd name="T3" fmla="*/ 17 h 54"/>
                  <a:gd name="T4" fmla="*/ 7 w 99"/>
                  <a:gd name="T5" fmla="*/ 54 h 54"/>
                  <a:gd name="T6" fmla="*/ 0 w 99"/>
                  <a:gd name="T7" fmla="*/ 36 h 54"/>
                  <a:gd name="T8" fmla="*/ 90 w 99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0" y="0"/>
                    </a:moveTo>
                    <a:lnTo>
                      <a:pt x="99" y="17"/>
                    </a:lnTo>
                    <a:lnTo>
                      <a:pt x="7" y="54"/>
                    </a:lnTo>
                    <a:lnTo>
                      <a:pt x="0" y="3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59" name="Freeform 331"/>
              <p:cNvSpPr>
                <a:spLocks/>
              </p:cNvSpPr>
              <p:nvPr/>
            </p:nvSpPr>
            <p:spPr bwMode="auto">
              <a:xfrm>
                <a:off x="5436" y="10891"/>
                <a:ext cx="99" cy="54"/>
              </a:xfrm>
              <a:custGeom>
                <a:avLst/>
                <a:gdLst>
                  <a:gd name="T0" fmla="*/ 92 w 99"/>
                  <a:gd name="T1" fmla="*/ 0 h 54"/>
                  <a:gd name="T2" fmla="*/ 99 w 99"/>
                  <a:gd name="T3" fmla="*/ 18 h 54"/>
                  <a:gd name="T4" fmla="*/ 7 w 99"/>
                  <a:gd name="T5" fmla="*/ 54 h 54"/>
                  <a:gd name="T6" fmla="*/ 0 w 99"/>
                  <a:gd name="T7" fmla="*/ 36 h 54"/>
                  <a:gd name="T8" fmla="*/ 92 w 99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2" y="0"/>
                    </a:moveTo>
                    <a:lnTo>
                      <a:pt x="99" y="18"/>
                    </a:lnTo>
                    <a:lnTo>
                      <a:pt x="7" y="54"/>
                    </a:lnTo>
                    <a:lnTo>
                      <a:pt x="0" y="36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60" name="Freeform 332"/>
              <p:cNvSpPr>
                <a:spLocks/>
              </p:cNvSpPr>
              <p:nvPr/>
            </p:nvSpPr>
            <p:spPr bwMode="auto">
              <a:xfrm>
                <a:off x="5343" y="10927"/>
                <a:ext cx="100" cy="51"/>
              </a:xfrm>
              <a:custGeom>
                <a:avLst/>
                <a:gdLst>
                  <a:gd name="T0" fmla="*/ 93 w 100"/>
                  <a:gd name="T1" fmla="*/ 0 h 51"/>
                  <a:gd name="T2" fmla="*/ 100 w 100"/>
                  <a:gd name="T3" fmla="*/ 18 h 51"/>
                  <a:gd name="T4" fmla="*/ 6 w 100"/>
                  <a:gd name="T5" fmla="*/ 51 h 51"/>
                  <a:gd name="T6" fmla="*/ 0 w 100"/>
                  <a:gd name="T7" fmla="*/ 31 h 51"/>
                  <a:gd name="T8" fmla="*/ 93 w 100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51"/>
                  <a:gd name="T17" fmla="*/ 100 w 100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51">
                    <a:moveTo>
                      <a:pt x="93" y="0"/>
                    </a:moveTo>
                    <a:lnTo>
                      <a:pt x="100" y="18"/>
                    </a:lnTo>
                    <a:lnTo>
                      <a:pt x="6" y="51"/>
                    </a:lnTo>
                    <a:lnTo>
                      <a:pt x="0" y="31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61" name="Freeform 333"/>
              <p:cNvSpPr>
                <a:spLocks/>
              </p:cNvSpPr>
              <p:nvPr/>
            </p:nvSpPr>
            <p:spPr bwMode="auto">
              <a:xfrm>
                <a:off x="5248" y="10958"/>
                <a:ext cx="101" cy="51"/>
              </a:xfrm>
              <a:custGeom>
                <a:avLst/>
                <a:gdLst>
                  <a:gd name="T0" fmla="*/ 95 w 101"/>
                  <a:gd name="T1" fmla="*/ 0 h 51"/>
                  <a:gd name="T2" fmla="*/ 101 w 101"/>
                  <a:gd name="T3" fmla="*/ 20 h 51"/>
                  <a:gd name="T4" fmla="*/ 6 w 101"/>
                  <a:gd name="T5" fmla="*/ 51 h 51"/>
                  <a:gd name="T6" fmla="*/ 0 w 101"/>
                  <a:gd name="T7" fmla="*/ 32 h 51"/>
                  <a:gd name="T8" fmla="*/ 95 w 101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51"/>
                  <a:gd name="T17" fmla="*/ 101 w 10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51">
                    <a:moveTo>
                      <a:pt x="95" y="0"/>
                    </a:moveTo>
                    <a:lnTo>
                      <a:pt x="101" y="20"/>
                    </a:lnTo>
                    <a:lnTo>
                      <a:pt x="6" y="51"/>
                    </a:lnTo>
                    <a:lnTo>
                      <a:pt x="0" y="32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62" name="Freeform 334"/>
              <p:cNvSpPr>
                <a:spLocks/>
              </p:cNvSpPr>
              <p:nvPr/>
            </p:nvSpPr>
            <p:spPr bwMode="auto">
              <a:xfrm>
                <a:off x="5153" y="10990"/>
                <a:ext cx="101" cy="47"/>
              </a:xfrm>
              <a:custGeom>
                <a:avLst/>
                <a:gdLst>
                  <a:gd name="T0" fmla="*/ 95 w 101"/>
                  <a:gd name="T1" fmla="*/ 0 h 47"/>
                  <a:gd name="T2" fmla="*/ 101 w 101"/>
                  <a:gd name="T3" fmla="*/ 19 h 47"/>
                  <a:gd name="T4" fmla="*/ 6 w 101"/>
                  <a:gd name="T5" fmla="*/ 47 h 47"/>
                  <a:gd name="T6" fmla="*/ 0 w 101"/>
                  <a:gd name="T7" fmla="*/ 27 h 47"/>
                  <a:gd name="T8" fmla="*/ 95 w 101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47"/>
                  <a:gd name="T17" fmla="*/ 101 w 101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47">
                    <a:moveTo>
                      <a:pt x="95" y="0"/>
                    </a:moveTo>
                    <a:lnTo>
                      <a:pt x="101" y="19"/>
                    </a:lnTo>
                    <a:lnTo>
                      <a:pt x="6" y="47"/>
                    </a:lnTo>
                    <a:lnTo>
                      <a:pt x="0" y="27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63" name="Freeform 335"/>
              <p:cNvSpPr>
                <a:spLocks/>
              </p:cNvSpPr>
              <p:nvPr/>
            </p:nvSpPr>
            <p:spPr bwMode="auto">
              <a:xfrm>
                <a:off x="5058" y="11017"/>
                <a:ext cx="101" cy="46"/>
              </a:xfrm>
              <a:custGeom>
                <a:avLst/>
                <a:gdLst>
                  <a:gd name="T0" fmla="*/ 95 w 101"/>
                  <a:gd name="T1" fmla="*/ 0 h 46"/>
                  <a:gd name="T2" fmla="*/ 101 w 101"/>
                  <a:gd name="T3" fmla="*/ 20 h 46"/>
                  <a:gd name="T4" fmla="*/ 5 w 101"/>
                  <a:gd name="T5" fmla="*/ 46 h 46"/>
                  <a:gd name="T6" fmla="*/ 0 w 101"/>
                  <a:gd name="T7" fmla="*/ 26 h 46"/>
                  <a:gd name="T8" fmla="*/ 95 w 101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46"/>
                  <a:gd name="T17" fmla="*/ 101 w 101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46">
                    <a:moveTo>
                      <a:pt x="95" y="0"/>
                    </a:moveTo>
                    <a:lnTo>
                      <a:pt x="101" y="20"/>
                    </a:lnTo>
                    <a:lnTo>
                      <a:pt x="5" y="46"/>
                    </a:lnTo>
                    <a:lnTo>
                      <a:pt x="0" y="26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64" name="Freeform 336"/>
              <p:cNvSpPr>
                <a:spLocks/>
              </p:cNvSpPr>
              <p:nvPr/>
            </p:nvSpPr>
            <p:spPr bwMode="auto">
              <a:xfrm>
                <a:off x="4960" y="11043"/>
                <a:ext cx="103" cy="43"/>
              </a:xfrm>
              <a:custGeom>
                <a:avLst/>
                <a:gdLst>
                  <a:gd name="T0" fmla="*/ 98 w 103"/>
                  <a:gd name="T1" fmla="*/ 0 h 43"/>
                  <a:gd name="T2" fmla="*/ 103 w 103"/>
                  <a:gd name="T3" fmla="*/ 20 h 43"/>
                  <a:gd name="T4" fmla="*/ 5 w 103"/>
                  <a:gd name="T5" fmla="*/ 43 h 43"/>
                  <a:gd name="T6" fmla="*/ 0 w 103"/>
                  <a:gd name="T7" fmla="*/ 25 h 43"/>
                  <a:gd name="T8" fmla="*/ 98 w 10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43"/>
                  <a:gd name="T17" fmla="*/ 103 w 103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43">
                    <a:moveTo>
                      <a:pt x="98" y="0"/>
                    </a:moveTo>
                    <a:lnTo>
                      <a:pt x="103" y="20"/>
                    </a:lnTo>
                    <a:lnTo>
                      <a:pt x="5" y="43"/>
                    </a:lnTo>
                    <a:lnTo>
                      <a:pt x="0" y="25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65" name="Freeform 337"/>
              <p:cNvSpPr>
                <a:spLocks/>
              </p:cNvSpPr>
              <p:nvPr/>
            </p:nvSpPr>
            <p:spPr bwMode="auto">
              <a:xfrm>
                <a:off x="4862" y="11068"/>
                <a:ext cx="103" cy="40"/>
              </a:xfrm>
              <a:custGeom>
                <a:avLst/>
                <a:gdLst>
                  <a:gd name="T0" fmla="*/ 98 w 103"/>
                  <a:gd name="T1" fmla="*/ 0 h 40"/>
                  <a:gd name="T2" fmla="*/ 103 w 103"/>
                  <a:gd name="T3" fmla="*/ 18 h 40"/>
                  <a:gd name="T4" fmla="*/ 5 w 103"/>
                  <a:gd name="T5" fmla="*/ 40 h 40"/>
                  <a:gd name="T6" fmla="*/ 0 w 103"/>
                  <a:gd name="T7" fmla="*/ 21 h 40"/>
                  <a:gd name="T8" fmla="*/ 98 w 103"/>
                  <a:gd name="T9" fmla="*/ 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40"/>
                  <a:gd name="T17" fmla="*/ 103 w 103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40">
                    <a:moveTo>
                      <a:pt x="98" y="0"/>
                    </a:moveTo>
                    <a:lnTo>
                      <a:pt x="103" y="18"/>
                    </a:lnTo>
                    <a:lnTo>
                      <a:pt x="5" y="40"/>
                    </a:lnTo>
                    <a:lnTo>
                      <a:pt x="0" y="21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66" name="Freeform 338"/>
              <p:cNvSpPr>
                <a:spLocks/>
              </p:cNvSpPr>
              <p:nvPr/>
            </p:nvSpPr>
            <p:spPr bwMode="auto">
              <a:xfrm>
                <a:off x="4763" y="11089"/>
                <a:ext cx="104" cy="38"/>
              </a:xfrm>
              <a:custGeom>
                <a:avLst/>
                <a:gdLst>
                  <a:gd name="T0" fmla="*/ 99 w 104"/>
                  <a:gd name="T1" fmla="*/ 0 h 38"/>
                  <a:gd name="T2" fmla="*/ 104 w 104"/>
                  <a:gd name="T3" fmla="*/ 19 h 38"/>
                  <a:gd name="T4" fmla="*/ 4 w 104"/>
                  <a:gd name="T5" fmla="*/ 38 h 38"/>
                  <a:gd name="T6" fmla="*/ 0 w 104"/>
                  <a:gd name="T7" fmla="*/ 19 h 38"/>
                  <a:gd name="T8" fmla="*/ 99 w 104"/>
                  <a:gd name="T9" fmla="*/ 0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8"/>
                  <a:gd name="T17" fmla="*/ 104 w 104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8">
                    <a:moveTo>
                      <a:pt x="99" y="0"/>
                    </a:moveTo>
                    <a:lnTo>
                      <a:pt x="104" y="19"/>
                    </a:lnTo>
                    <a:lnTo>
                      <a:pt x="4" y="38"/>
                    </a:lnTo>
                    <a:lnTo>
                      <a:pt x="0" y="19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67" name="Freeform 339"/>
              <p:cNvSpPr>
                <a:spLocks/>
              </p:cNvSpPr>
              <p:nvPr/>
            </p:nvSpPr>
            <p:spPr bwMode="auto">
              <a:xfrm>
                <a:off x="4664" y="11108"/>
                <a:ext cx="103" cy="36"/>
              </a:xfrm>
              <a:custGeom>
                <a:avLst/>
                <a:gdLst>
                  <a:gd name="T0" fmla="*/ 99 w 103"/>
                  <a:gd name="T1" fmla="*/ 0 h 36"/>
                  <a:gd name="T2" fmla="*/ 103 w 103"/>
                  <a:gd name="T3" fmla="*/ 19 h 36"/>
                  <a:gd name="T4" fmla="*/ 2 w 103"/>
                  <a:gd name="T5" fmla="*/ 36 h 36"/>
                  <a:gd name="T6" fmla="*/ 0 w 103"/>
                  <a:gd name="T7" fmla="*/ 16 h 36"/>
                  <a:gd name="T8" fmla="*/ 99 w 103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36"/>
                  <a:gd name="T17" fmla="*/ 103 w 10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36">
                    <a:moveTo>
                      <a:pt x="99" y="0"/>
                    </a:moveTo>
                    <a:lnTo>
                      <a:pt x="103" y="19"/>
                    </a:lnTo>
                    <a:lnTo>
                      <a:pt x="2" y="36"/>
                    </a:lnTo>
                    <a:lnTo>
                      <a:pt x="0" y="16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68" name="Freeform 340"/>
              <p:cNvSpPr>
                <a:spLocks/>
              </p:cNvSpPr>
              <p:nvPr/>
            </p:nvSpPr>
            <p:spPr bwMode="auto">
              <a:xfrm>
                <a:off x="4564" y="11124"/>
                <a:ext cx="102" cy="34"/>
              </a:xfrm>
              <a:custGeom>
                <a:avLst/>
                <a:gdLst>
                  <a:gd name="T0" fmla="*/ 100 w 102"/>
                  <a:gd name="T1" fmla="*/ 0 h 34"/>
                  <a:gd name="T2" fmla="*/ 102 w 102"/>
                  <a:gd name="T3" fmla="*/ 20 h 34"/>
                  <a:gd name="T4" fmla="*/ 2 w 102"/>
                  <a:gd name="T5" fmla="*/ 34 h 34"/>
                  <a:gd name="T6" fmla="*/ 0 w 102"/>
                  <a:gd name="T7" fmla="*/ 14 h 34"/>
                  <a:gd name="T8" fmla="*/ 100 w 102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34"/>
                  <a:gd name="T17" fmla="*/ 102 w 102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34">
                    <a:moveTo>
                      <a:pt x="100" y="0"/>
                    </a:moveTo>
                    <a:lnTo>
                      <a:pt x="102" y="20"/>
                    </a:lnTo>
                    <a:lnTo>
                      <a:pt x="2" y="34"/>
                    </a:lnTo>
                    <a:lnTo>
                      <a:pt x="0" y="14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69" name="Freeform 341"/>
              <p:cNvSpPr>
                <a:spLocks/>
              </p:cNvSpPr>
              <p:nvPr/>
            </p:nvSpPr>
            <p:spPr bwMode="auto">
              <a:xfrm>
                <a:off x="4462" y="11138"/>
                <a:ext cx="104" cy="32"/>
              </a:xfrm>
              <a:custGeom>
                <a:avLst/>
                <a:gdLst>
                  <a:gd name="T0" fmla="*/ 102 w 104"/>
                  <a:gd name="T1" fmla="*/ 0 h 32"/>
                  <a:gd name="T2" fmla="*/ 104 w 104"/>
                  <a:gd name="T3" fmla="*/ 20 h 32"/>
                  <a:gd name="T4" fmla="*/ 3 w 104"/>
                  <a:gd name="T5" fmla="*/ 32 h 32"/>
                  <a:gd name="T6" fmla="*/ 0 w 104"/>
                  <a:gd name="T7" fmla="*/ 12 h 32"/>
                  <a:gd name="T8" fmla="*/ 102 w 10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2"/>
                  <a:gd name="T17" fmla="*/ 104 w 10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2">
                    <a:moveTo>
                      <a:pt x="102" y="0"/>
                    </a:moveTo>
                    <a:lnTo>
                      <a:pt x="104" y="20"/>
                    </a:lnTo>
                    <a:lnTo>
                      <a:pt x="3" y="32"/>
                    </a:lnTo>
                    <a:lnTo>
                      <a:pt x="0" y="12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70" name="Freeform 342"/>
              <p:cNvSpPr>
                <a:spLocks/>
              </p:cNvSpPr>
              <p:nvPr/>
            </p:nvSpPr>
            <p:spPr bwMode="auto">
              <a:xfrm>
                <a:off x="4360" y="11150"/>
                <a:ext cx="105" cy="28"/>
              </a:xfrm>
              <a:custGeom>
                <a:avLst/>
                <a:gdLst>
                  <a:gd name="T0" fmla="*/ 102 w 105"/>
                  <a:gd name="T1" fmla="*/ 0 h 28"/>
                  <a:gd name="T2" fmla="*/ 105 w 105"/>
                  <a:gd name="T3" fmla="*/ 20 h 28"/>
                  <a:gd name="T4" fmla="*/ 1 w 105"/>
                  <a:gd name="T5" fmla="*/ 28 h 28"/>
                  <a:gd name="T6" fmla="*/ 0 w 105"/>
                  <a:gd name="T7" fmla="*/ 8 h 28"/>
                  <a:gd name="T8" fmla="*/ 102 w 105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8"/>
                  <a:gd name="T17" fmla="*/ 105 w 105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8">
                    <a:moveTo>
                      <a:pt x="102" y="0"/>
                    </a:moveTo>
                    <a:lnTo>
                      <a:pt x="105" y="20"/>
                    </a:lnTo>
                    <a:lnTo>
                      <a:pt x="1" y="28"/>
                    </a:lnTo>
                    <a:lnTo>
                      <a:pt x="0" y="8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71" name="Freeform 343"/>
              <p:cNvSpPr>
                <a:spLocks/>
              </p:cNvSpPr>
              <p:nvPr/>
            </p:nvSpPr>
            <p:spPr bwMode="auto">
              <a:xfrm>
                <a:off x="4257" y="11158"/>
                <a:ext cx="104" cy="28"/>
              </a:xfrm>
              <a:custGeom>
                <a:avLst/>
                <a:gdLst>
                  <a:gd name="T0" fmla="*/ 103 w 104"/>
                  <a:gd name="T1" fmla="*/ 0 h 28"/>
                  <a:gd name="T2" fmla="*/ 104 w 104"/>
                  <a:gd name="T3" fmla="*/ 20 h 28"/>
                  <a:gd name="T4" fmla="*/ 2 w 104"/>
                  <a:gd name="T5" fmla="*/ 28 h 28"/>
                  <a:gd name="T6" fmla="*/ 0 w 104"/>
                  <a:gd name="T7" fmla="*/ 8 h 28"/>
                  <a:gd name="T8" fmla="*/ 103 w 104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28"/>
                  <a:gd name="T17" fmla="*/ 104 w 10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28">
                    <a:moveTo>
                      <a:pt x="103" y="0"/>
                    </a:moveTo>
                    <a:lnTo>
                      <a:pt x="104" y="20"/>
                    </a:lnTo>
                    <a:lnTo>
                      <a:pt x="2" y="28"/>
                    </a:lnTo>
                    <a:lnTo>
                      <a:pt x="0" y="8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72" name="Freeform 344"/>
              <p:cNvSpPr>
                <a:spLocks/>
              </p:cNvSpPr>
              <p:nvPr/>
            </p:nvSpPr>
            <p:spPr bwMode="auto">
              <a:xfrm>
                <a:off x="4154" y="11166"/>
                <a:ext cx="105" cy="24"/>
              </a:xfrm>
              <a:custGeom>
                <a:avLst/>
                <a:gdLst>
                  <a:gd name="T0" fmla="*/ 103 w 105"/>
                  <a:gd name="T1" fmla="*/ 0 h 24"/>
                  <a:gd name="T2" fmla="*/ 105 w 105"/>
                  <a:gd name="T3" fmla="*/ 20 h 24"/>
                  <a:gd name="T4" fmla="*/ 1 w 105"/>
                  <a:gd name="T5" fmla="*/ 24 h 24"/>
                  <a:gd name="T6" fmla="*/ 0 w 105"/>
                  <a:gd name="T7" fmla="*/ 4 h 24"/>
                  <a:gd name="T8" fmla="*/ 103 w 105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4"/>
                  <a:gd name="T17" fmla="*/ 105 w 10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4">
                    <a:moveTo>
                      <a:pt x="103" y="0"/>
                    </a:moveTo>
                    <a:lnTo>
                      <a:pt x="105" y="20"/>
                    </a:lnTo>
                    <a:lnTo>
                      <a:pt x="1" y="24"/>
                    </a:lnTo>
                    <a:lnTo>
                      <a:pt x="0" y="4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73" name="Freeform 345"/>
              <p:cNvSpPr>
                <a:spLocks/>
              </p:cNvSpPr>
              <p:nvPr/>
            </p:nvSpPr>
            <p:spPr bwMode="auto">
              <a:xfrm>
                <a:off x="4050" y="11170"/>
                <a:ext cx="105" cy="20"/>
              </a:xfrm>
              <a:custGeom>
                <a:avLst/>
                <a:gdLst>
                  <a:gd name="T0" fmla="*/ 104 w 105"/>
                  <a:gd name="T1" fmla="*/ 0 h 20"/>
                  <a:gd name="T2" fmla="*/ 105 w 105"/>
                  <a:gd name="T3" fmla="*/ 20 h 20"/>
                  <a:gd name="T4" fmla="*/ 0 w 105"/>
                  <a:gd name="T5" fmla="*/ 20 h 20"/>
                  <a:gd name="T6" fmla="*/ 0 w 105"/>
                  <a:gd name="T7" fmla="*/ 1 h 20"/>
                  <a:gd name="T8" fmla="*/ 104 w 105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0"/>
                  <a:gd name="T17" fmla="*/ 105 w 105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0">
                    <a:moveTo>
                      <a:pt x="104" y="0"/>
                    </a:moveTo>
                    <a:lnTo>
                      <a:pt x="105" y="20"/>
                    </a:lnTo>
                    <a:lnTo>
                      <a:pt x="0" y="20"/>
                    </a:lnTo>
                    <a:lnTo>
                      <a:pt x="0" y="1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74" name="Freeform 346"/>
              <p:cNvSpPr>
                <a:spLocks/>
              </p:cNvSpPr>
              <p:nvPr/>
            </p:nvSpPr>
            <p:spPr bwMode="auto">
              <a:xfrm>
                <a:off x="3946" y="11170"/>
                <a:ext cx="104" cy="20"/>
              </a:xfrm>
              <a:custGeom>
                <a:avLst/>
                <a:gdLst>
                  <a:gd name="T0" fmla="*/ 104 w 104"/>
                  <a:gd name="T1" fmla="*/ 1 h 20"/>
                  <a:gd name="T2" fmla="*/ 104 w 104"/>
                  <a:gd name="T3" fmla="*/ 20 h 20"/>
                  <a:gd name="T4" fmla="*/ 0 w 104"/>
                  <a:gd name="T5" fmla="*/ 20 h 20"/>
                  <a:gd name="T6" fmla="*/ 0 w 104"/>
                  <a:gd name="T7" fmla="*/ 0 h 20"/>
                  <a:gd name="T8" fmla="*/ 104 w 104"/>
                  <a:gd name="T9" fmla="*/ 1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20"/>
                  <a:gd name="T17" fmla="*/ 104 w 104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20">
                    <a:moveTo>
                      <a:pt x="104" y="1"/>
                    </a:moveTo>
                    <a:lnTo>
                      <a:pt x="104" y="20"/>
                    </a:lnTo>
                    <a:lnTo>
                      <a:pt x="0" y="20"/>
                    </a:lnTo>
                    <a:lnTo>
                      <a:pt x="0" y="0"/>
                    </a:lnTo>
                    <a:lnTo>
                      <a:pt x="104" y="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75" name="Freeform 347"/>
              <p:cNvSpPr>
                <a:spLocks/>
              </p:cNvSpPr>
              <p:nvPr/>
            </p:nvSpPr>
            <p:spPr bwMode="auto">
              <a:xfrm>
                <a:off x="3841" y="11166"/>
                <a:ext cx="105" cy="24"/>
              </a:xfrm>
              <a:custGeom>
                <a:avLst/>
                <a:gdLst>
                  <a:gd name="T0" fmla="*/ 105 w 105"/>
                  <a:gd name="T1" fmla="*/ 4 h 24"/>
                  <a:gd name="T2" fmla="*/ 105 w 105"/>
                  <a:gd name="T3" fmla="*/ 24 h 24"/>
                  <a:gd name="T4" fmla="*/ 0 w 105"/>
                  <a:gd name="T5" fmla="*/ 20 h 24"/>
                  <a:gd name="T6" fmla="*/ 2 w 105"/>
                  <a:gd name="T7" fmla="*/ 0 h 24"/>
                  <a:gd name="T8" fmla="*/ 105 w 105"/>
                  <a:gd name="T9" fmla="*/ 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4"/>
                  <a:gd name="T17" fmla="*/ 105 w 10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4">
                    <a:moveTo>
                      <a:pt x="105" y="4"/>
                    </a:moveTo>
                    <a:lnTo>
                      <a:pt x="105" y="24"/>
                    </a:lnTo>
                    <a:lnTo>
                      <a:pt x="0" y="20"/>
                    </a:lnTo>
                    <a:lnTo>
                      <a:pt x="2" y="0"/>
                    </a:lnTo>
                    <a:lnTo>
                      <a:pt x="105" y="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76" name="Freeform 348"/>
              <p:cNvSpPr>
                <a:spLocks/>
              </p:cNvSpPr>
              <p:nvPr/>
            </p:nvSpPr>
            <p:spPr bwMode="auto">
              <a:xfrm>
                <a:off x="3739" y="11158"/>
                <a:ext cx="104" cy="28"/>
              </a:xfrm>
              <a:custGeom>
                <a:avLst/>
                <a:gdLst>
                  <a:gd name="T0" fmla="*/ 104 w 104"/>
                  <a:gd name="T1" fmla="*/ 8 h 28"/>
                  <a:gd name="T2" fmla="*/ 102 w 104"/>
                  <a:gd name="T3" fmla="*/ 28 h 28"/>
                  <a:gd name="T4" fmla="*/ 0 w 104"/>
                  <a:gd name="T5" fmla="*/ 20 h 28"/>
                  <a:gd name="T6" fmla="*/ 1 w 104"/>
                  <a:gd name="T7" fmla="*/ 0 h 28"/>
                  <a:gd name="T8" fmla="*/ 104 w 104"/>
                  <a:gd name="T9" fmla="*/ 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28"/>
                  <a:gd name="T17" fmla="*/ 104 w 10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28">
                    <a:moveTo>
                      <a:pt x="104" y="8"/>
                    </a:moveTo>
                    <a:lnTo>
                      <a:pt x="102" y="28"/>
                    </a:lnTo>
                    <a:lnTo>
                      <a:pt x="0" y="20"/>
                    </a:lnTo>
                    <a:lnTo>
                      <a:pt x="1" y="0"/>
                    </a:lnTo>
                    <a:lnTo>
                      <a:pt x="104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77" name="Freeform 349"/>
              <p:cNvSpPr>
                <a:spLocks/>
              </p:cNvSpPr>
              <p:nvPr/>
            </p:nvSpPr>
            <p:spPr bwMode="auto">
              <a:xfrm>
                <a:off x="3637" y="11150"/>
                <a:ext cx="103" cy="28"/>
              </a:xfrm>
              <a:custGeom>
                <a:avLst/>
                <a:gdLst>
                  <a:gd name="T0" fmla="*/ 103 w 103"/>
                  <a:gd name="T1" fmla="*/ 8 h 28"/>
                  <a:gd name="T2" fmla="*/ 102 w 103"/>
                  <a:gd name="T3" fmla="*/ 28 h 28"/>
                  <a:gd name="T4" fmla="*/ 0 w 103"/>
                  <a:gd name="T5" fmla="*/ 20 h 28"/>
                  <a:gd name="T6" fmla="*/ 1 w 103"/>
                  <a:gd name="T7" fmla="*/ 0 h 28"/>
                  <a:gd name="T8" fmla="*/ 103 w 103"/>
                  <a:gd name="T9" fmla="*/ 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28"/>
                  <a:gd name="T17" fmla="*/ 103 w 103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28">
                    <a:moveTo>
                      <a:pt x="103" y="8"/>
                    </a:moveTo>
                    <a:lnTo>
                      <a:pt x="102" y="28"/>
                    </a:lnTo>
                    <a:lnTo>
                      <a:pt x="0" y="20"/>
                    </a:lnTo>
                    <a:lnTo>
                      <a:pt x="1" y="0"/>
                    </a:lnTo>
                    <a:lnTo>
                      <a:pt x="103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78" name="Freeform 350"/>
              <p:cNvSpPr>
                <a:spLocks/>
              </p:cNvSpPr>
              <p:nvPr/>
            </p:nvSpPr>
            <p:spPr bwMode="auto">
              <a:xfrm>
                <a:off x="3534" y="11138"/>
                <a:ext cx="104" cy="32"/>
              </a:xfrm>
              <a:custGeom>
                <a:avLst/>
                <a:gdLst>
                  <a:gd name="T0" fmla="*/ 104 w 104"/>
                  <a:gd name="T1" fmla="*/ 12 h 32"/>
                  <a:gd name="T2" fmla="*/ 103 w 104"/>
                  <a:gd name="T3" fmla="*/ 32 h 32"/>
                  <a:gd name="T4" fmla="*/ 0 w 104"/>
                  <a:gd name="T5" fmla="*/ 20 h 32"/>
                  <a:gd name="T6" fmla="*/ 3 w 104"/>
                  <a:gd name="T7" fmla="*/ 0 h 32"/>
                  <a:gd name="T8" fmla="*/ 104 w 104"/>
                  <a:gd name="T9" fmla="*/ 1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2"/>
                  <a:gd name="T17" fmla="*/ 104 w 10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2">
                    <a:moveTo>
                      <a:pt x="104" y="12"/>
                    </a:moveTo>
                    <a:lnTo>
                      <a:pt x="103" y="32"/>
                    </a:lnTo>
                    <a:lnTo>
                      <a:pt x="0" y="20"/>
                    </a:lnTo>
                    <a:lnTo>
                      <a:pt x="3" y="0"/>
                    </a:lnTo>
                    <a:lnTo>
                      <a:pt x="104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79" name="Freeform 351"/>
              <p:cNvSpPr>
                <a:spLocks/>
              </p:cNvSpPr>
              <p:nvPr/>
            </p:nvSpPr>
            <p:spPr bwMode="auto">
              <a:xfrm>
                <a:off x="3434" y="11124"/>
                <a:ext cx="103" cy="34"/>
              </a:xfrm>
              <a:custGeom>
                <a:avLst/>
                <a:gdLst>
                  <a:gd name="T0" fmla="*/ 103 w 103"/>
                  <a:gd name="T1" fmla="*/ 14 h 34"/>
                  <a:gd name="T2" fmla="*/ 100 w 103"/>
                  <a:gd name="T3" fmla="*/ 34 h 34"/>
                  <a:gd name="T4" fmla="*/ 0 w 103"/>
                  <a:gd name="T5" fmla="*/ 20 h 34"/>
                  <a:gd name="T6" fmla="*/ 2 w 103"/>
                  <a:gd name="T7" fmla="*/ 0 h 34"/>
                  <a:gd name="T8" fmla="*/ 103 w 103"/>
                  <a:gd name="T9" fmla="*/ 1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34"/>
                  <a:gd name="T17" fmla="*/ 103 w 103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34">
                    <a:moveTo>
                      <a:pt x="103" y="14"/>
                    </a:moveTo>
                    <a:lnTo>
                      <a:pt x="100" y="34"/>
                    </a:lnTo>
                    <a:lnTo>
                      <a:pt x="0" y="20"/>
                    </a:lnTo>
                    <a:lnTo>
                      <a:pt x="2" y="0"/>
                    </a:lnTo>
                    <a:lnTo>
                      <a:pt x="103" y="1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80" name="Freeform 352"/>
              <p:cNvSpPr>
                <a:spLocks/>
              </p:cNvSpPr>
              <p:nvPr/>
            </p:nvSpPr>
            <p:spPr bwMode="auto">
              <a:xfrm>
                <a:off x="3333" y="11108"/>
                <a:ext cx="103" cy="36"/>
              </a:xfrm>
              <a:custGeom>
                <a:avLst/>
                <a:gdLst>
                  <a:gd name="T0" fmla="*/ 103 w 103"/>
                  <a:gd name="T1" fmla="*/ 16 h 36"/>
                  <a:gd name="T2" fmla="*/ 101 w 103"/>
                  <a:gd name="T3" fmla="*/ 36 h 36"/>
                  <a:gd name="T4" fmla="*/ 0 w 103"/>
                  <a:gd name="T5" fmla="*/ 19 h 36"/>
                  <a:gd name="T6" fmla="*/ 4 w 103"/>
                  <a:gd name="T7" fmla="*/ 0 h 36"/>
                  <a:gd name="T8" fmla="*/ 103 w 103"/>
                  <a:gd name="T9" fmla="*/ 1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36"/>
                  <a:gd name="T17" fmla="*/ 103 w 10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36">
                    <a:moveTo>
                      <a:pt x="103" y="16"/>
                    </a:moveTo>
                    <a:lnTo>
                      <a:pt x="101" y="36"/>
                    </a:lnTo>
                    <a:lnTo>
                      <a:pt x="0" y="19"/>
                    </a:lnTo>
                    <a:lnTo>
                      <a:pt x="4" y="0"/>
                    </a:lnTo>
                    <a:lnTo>
                      <a:pt x="103" y="1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81" name="Freeform 353"/>
              <p:cNvSpPr>
                <a:spLocks/>
              </p:cNvSpPr>
              <p:nvPr/>
            </p:nvSpPr>
            <p:spPr bwMode="auto">
              <a:xfrm>
                <a:off x="3233" y="11089"/>
                <a:ext cx="104" cy="38"/>
              </a:xfrm>
              <a:custGeom>
                <a:avLst/>
                <a:gdLst>
                  <a:gd name="T0" fmla="*/ 104 w 104"/>
                  <a:gd name="T1" fmla="*/ 19 h 38"/>
                  <a:gd name="T2" fmla="*/ 100 w 104"/>
                  <a:gd name="T3" fmla="*/ 38 h 38"/>
                  <a:gd name="T4" fmla="*/ 0 w 104"/>
                  <a:gd name="T5" fmla="*/ 19 h 38"/>
                  <a:gd name="T6" fmla="*/ 5 w 104"/>
                  <a:gd name="T7" fmla="*/ 0 h 38"/>
                  <a:gd name="T8" fmla="*/ 104 w 104"/>
                  <a:gd name="T9" fmla="*/ 19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8"/>
                  <a:gd name="T17" fmla="*/ 104 w 104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8">
                    <a:moveTo>
                      <a:pt x="104" y="19"/>
                    </a:moveTo>
                    <a:lnTo>
                      <a:pt x="100" y="38"/>
                    </a:lnTo>
                    <a:lnTo>
                      <a:pt x="0" y="19"/>
                    </a:lnTo>
                    <a:lnTo>
                      <a:pt x="5" y="0"/>
                    </a:lnTo>
                    <a:lnTo>
                      <a:pt x="104" y="1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82" name="Freeform 354"/>
              <p:cNvSpPr>
                <a:spLocks/>
              </p:cNvSpPr>
              <p:nvPr/>
            </p:nvSpPr>
            <p:spPr bwMode="auto">
              <a:xfrm>
                <a:off x="3135" y="11068"/>
                <a:ext cx="103" cy="40"/>
              </a:xfrm>
              <a:custGeom>
                <a:avLst/>
                <a:gdLst>
                  <a:gd name="T0" fmla="*/ 103 w 103"/>
                  <a:gd name="T1" fmla="*/ 21 h 40"/>
                  <a:gd name="T2" fmla="*/ 98 w 103"/>
                  <a:gd name="T3" fmla="*/ 40 h 40"/>
                  <a:gd name="T4" fmla="*/ 0 w 103"/>
                  <a:gd name="T5" fmla="*/ 18 h 40"/>
                  <a:gd name="T6" fmla="*/ 5 w 103"/>
                  <a:gd name="T7" fmla="*/ 0 h 40"/>
                  <a:gd name="T8" fmla="*/ 103 w 103"/>
                  <a:gd name="T9" fmla="*/ 21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40"/>
                  <a:gd name="T17" fmla="*/ 103 w 103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40">
                    <a:moveTo>
                      <a:pt x="103" y="21"/>
                    </a:moveTo>
                    <a:lnTo>
                      <a:pt x="98" y="40"/>
                    </a:lnTo>
                    <a:lnTo>
                      <a:pt x="0" y="18"/>
                    </a:lnTo>
                    <a:lnTo>
                      <a:pt x="5" y="0"/>
                    </a:lnTo>
                    <a:lnTo>
                      <a:pt x="103" y="2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83" name="Freeform 355"/>
              <p:cNvSpPr>
                <a:spLocks/>
              </p:cNvSpPr>
              <p:nvPr/>
            </p:nvSpPr>
            <p:spPr bwMode="auto">
              <a:xfrm>
                <a:off x="3038" y="11043"/>
                <a:ext cx="102" cy="43"/>
              </a:xfrm>
              <a:custGeom>
                <a:avLst/>
                <a:gdLst>
                  <a:gd name="T0" fmla="*/ 102 w 102"/>
                  <a:gd name="T1" fmla="*/ 25 h 43"/>
                  <a:gd name="T2" fmla="*/ 97 w 102"/>
                  <a:gd name="T3" fmla="*/ 43 h 43"/>
                  <a:gd name="T4" fmla="*/ 0 w 102"/>
                  <a:gd name="T5" fmla="*/ 20 h 43"/>
                  <a:gd name="T6" fmla="*/ 5 w 102"/>
                  <a:gd name="T7" fmla="*/ 0 h 43"/>
                  <a:gd name="T8" fmla="*/ 102 w 102"/>
                  <a:gd name="T9" fmla="*/ 25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43"/>
                  <a:gd name="T17" fmla="*/ 102 w 102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43">
                    <a:moveTo>
                      <a:pt x="102" y="25"/>
                    </a:moveTo>
                    <a:lnTo>
                      <a:pt x="97" y="43"/>
                    </a:lnTo>
                    <a:lnTo>
                      <a:pt x="0" y="20"/>
                    </a:lnTo>
                    <a:lnTo>
                      <a:pt x="5" y="0"/>
                    </a:lnTo>
                    <a:lnTo>
                      <a:pt x="102" y="2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84" name="Freeform 356"/>
              <p:cNvSpPr>
                <a:spLocks/>
              </p:cNvSpPr>
              <p:nvPr/>
            </p:nvSpPr>
            <p:spPr bwMode="auto">
              <a:xfrm>
                <a:off x="2941" y="11017"/>
                <a:ext cx="102" cy="46"/>
              </a:xfrm>
              <a:custGeom>
                <a:avLst/>
                <a:gdLst>
                  <a:gd name="T0" fmla="*/ 102 w 102"/>
                  <a:gd name="T1" fmla="*/ 26 h 46"/>
                  <a:gd name="T2" fmla="*/ 97 w 102"/>
                  <a:gd name="T3" fmla="*/ 46 h 46"/>
                  <a:gd name="T4" fmla="*/ 0 w 102"/>
                  <a:gd name="T5" fmla="*/ 20 h 46"/>
                  <a:gd name="T6" fmla="*/ 6 w 102"/>
                  <a:gd name="T7" fmla="*/ 0 h 46"/>
                  <a:gd name="T8" fmla="*/ 102 w 102"/>
                  <a:gd name="T9" fmla="*/ 26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46"/>
                  <a:gd name="T17" fmla="*/ 102 w 102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46">
                    <a:moveTo>
                      <a:pt x="102" y="26"/>
                    </a:moveTo>
                    <a:lnTo>
                      <a:pt x="97" y="46"/>
                    </a:lnTo>
                    <a:lnTo>
                      <a:pt x="0" y="20"/>
                    </a:lnTo>
                    <a:lnTo>
                      <a:pt x="6" y="0"/>
                    </a:lnTo>
                    <a:lnTo>
                      <a:pt x="102" y="2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85" name="Freeform 357"/>
              <p:cNvSpPr>
                <a:spLocks/>
              </p:cNvSpPr>
              <p:nvPr/>
            </p:nvSpPr>
            <p:spPr bwMode="auto">
              <a:xfrm>
                <a:off x="2846" y="10990"/>
                <a:ext cx="101" cy="47"/>
              </a:xfrm>
              <a:custGeom>
                <a:avLst/>
                <a:gdLst>
                  <a:gd name="T0" fmla="*/ 101 w 101"/>
                  <a:gd name="T1" fmla="*/ 27 h 47"/>
                  <a:gd name="T2" fmla="*/ 95 w 101"/>
                  <a:gd name="T3" fmla="*/ 47 h 47"/>
                  <a:gd name="T4" fmla="*/ 0 w 101"/>
                  <a:gd name="T5" fmla="*/ 19 h 47"/>
                  <a:gd name="T6" fmla="*/ 6 w 101"/>
                  <a:gd name="T7" fmla="*/ 0 h 47"/>
                  <a:gd name="T8" fmla="*/ 101 w 101"/>
                  <a:gd name="T9" fmla="*/ 27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47"/>
                  <a:gd name="T17" fmla="*/ 101 w 101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47">
                    <a:moveTo>
                      <a:pt x="101" y="27"/>
                    </a:moveTo>
                    <a:lnTo>
                      <a:pt x="95" y="4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101" y="2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86" name="Freeform 358"/>
              <p:cNvSpPr>
                <a:spLocks/>
              </p:cNvSpPr>
              <p:nvPr/>
            </p:nvSpPr>
            <p:spPr bwMode="auto">
              <a:xfrm>
                <a:off x="2751" y="10958"/>
                <a:ext cx="101" cy="51"/>
              </a:xfrm>
              <a:custGeom>
                <a:avLst/>
                <a:gdLst>
                  <a:gd name="T0" fmla="*/ 101 w 101"/>
                  <a:gd name="T1" fmla="*/ 32 h 51"/>
                  <a:gd name="T2" fmla="*/ 95 w 101"/>
                  <a:gd name="T3" fmla="*/ 51 h 51"/>
                  <a:gd name="T4" fmla="*/ 0 w 101"/>
                  <a:gd name="T5" fmla="*/ 20 h 51"/>
                  <a:gd name="T6" fmla="*/ 7 w 101"/>
                  <a:gd name="T7" fmla="*/ 0 h 51"/>
                  <a:gd name="T8" fmla="*/ 101 w 101"/>
                  <a:gd name="T9" fmla="*/ 32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51"/>
                  <a:gd name="T17" fmla="*/ 101 w 10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51">
                    <a:moveTo>
                      <a:pt x="101" y="32"/>
                    </a:moveTo>
                    <a:lnTo>
                      <a:pt x="95" y="51"/>
                    </a:lnTo>
                    <a:lnTo>
                      <a:pt x="0" y="20"/>
                    </a:lnTo>
                    <a:lnTo>
                      <a:pt x="7" y="0"/>
                    </a:lnTo>
                    <a:lnTo>
                      <a:pt x="101" y="3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87" name="Freeform 359"/>
              <p:cNvSpPr>
                <a:spLocks/>
              </p:cNvSpPr>
              <p:nvPr/>
            </p:nvSpPr>
            <p:spPr bwMode="auto">
              <a:xfrm>
                <a:off x="2657" y="10927"/>
                <a:ext cx="101" cy="51"/>
              </a:xfrm>
              <a:custGeom>
                <a:avLst/>
                <a:gdLst>
                  <a:gd name="T0" fmla="*/ 101 w 101"/>
                  <a:gd name="T1" fmla="*/ 31 h 51"/>
                  <a:gd name="T2" fmla="*/ 94 w 101"/>
                  <a:gd name="T3" fmla="*/ 51 h 51"/>
                  <a:gd name="T4" fmla="*/ 0 w 101"/>
                  <a:gd name="T5" fmla="*/ 18 h 51"/>
                  <a:gd name="T6" fmla="*/ 7 w 101"/>
                  <a:gd name="T7" fmla="*/ 0 h 51"/>
                  <a:gd name="T8" fmla="*/ 101 w 101"/>
                  <a:gd name="T9" fmla="*/ 31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51"/>
                  <a:gd name="T17" fmla="*/ 101 w 10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51">
                    <a:moveTo>
                      <a:pt x="101" y="31"/>
                    </a:moveTo>
                    <a:lnTo>
                      <a:pt x="94" y="51"/>
                    </a:lnTo>
                    <a:lnTo>
                      <a:pt x="0" y="18"/>
                    </a:lnTo>
                    <a:lnTo>
                      <a:pt x="7" y="0"/>
                    </a:lnTo>
                    <a:lnTo>
                      <a:pt x="101" y="3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88" name="Freeform 360"/>
              <p:cNvSpPr>
                <a:spLocks/>
              </p:cNvSpPr>
              <p:nvPr/>
            </p:nvSpPr>
            <p:spPr bwMode="auto">
              <a:xfrm>
                <a:off x="2565" y="10891"/>
                <a:ext cx="99" cy="54"/>
              </a:xfrm>
              <a:custGeom>
                <a:avLst/>
                <a:gdLst>
                  <a:gd name="T0" fmla="*/ 99 w 99"/>
                  <a:gd name="T1" fmla="*/ 36 h 54"/>
                  <a:gd name="T2" fmla="*/ 92 w 99"/>
                  <a:gd name="T3" fmla="*/ 54 h 54"/>
                  <a:gd name="T4" fmla="*/ 0 w 99"/>
                  <a:gd name="T5" fmla="*/ 18 h 54"/>
                  <a:gd name="T6" fmla="*/ 7 w 99"/>
                  <a:gd name="T7" fmla="*/ 0 h 54"/>
                  <a:gd name="T8" fmla="*/ 99 w 99"/>
                  <a:gd name="T9" fmla="*/ 3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9" y="36"/>
                    </a:moveTo>
                    <a:lnTo>
                      <a:pt x="92" y="54"/>
                    </a:lnTo>
                    <a:lnTo>
                      <a:pt x="0" y="18"/>
                    </a:lnTo>
                    <a:lnTo>
                      <a:pt x="7" y="0"/>
                    </a:lnTo>
                    <a:lnTo>
                      <a:pt x="99" y="3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89" name="Freeform 361"/>
              <p:cNvSpPr>
                <a:spLocks/>
              </p:cNvSpPr>
              <p:nvPr/>
            </p:nvSpPr>
            <p:spPr bwMode="auto">
              <a:xfrm>
                <a:off x="2473" y="10855"/>
                <a:ext cx="99" cy="54"/>
              </a:xfrm>
              <a:custGeom>
                <a:avLst/>
                <a:gdLst>
                  <a:gd name="T0" fmla="*/ 99 w 99"/>
                  <a:gd name="T1" fmla="*/ 36 h 54"/>
                  <a:gd name="T2" fmla="*/ 92 w 99"/>
                  <a:gd name="T3" fmla="*/ 54 h 54"/>
                  <a:gd name="T4" fmla="*/ 0 w 99"/>
                  <a:gd name="T5" fmla="*/ 17 h 54"/>
                  <a:gd name="T6" fmla="*/ 9 w 99"/>
                  <a:gd name="T7" fmla="*/ 0 h 54"/>
                  <a:gd name="T8" fmla="*/ 99 w 99"/>
                  <a:gd name="T9" fmla="*/ 3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9" y="36"/>
                    </a:moveTo>
                    <a:lnTo>
                      <a:pt x="92" y="54"/>
                    </a:lnTo>
                    <a:lnTo>
                      <a:pt x="0" y="17"/>
                    </a:lnTo>
                    <a:lnTo>
                      <a:pt x="9" y="0"/>
                    </a:lnTo>
                    <a:lnTo>
                      <a:pt x="99" y="3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90" name="Freeform 362"/>
              <p:cNvSpPr>
                <a:spLocks/>
              </p:cNvSpPr>
              <p:nvPr/>
            </p:nvSpPr>
            <p:spPr bwMode="auto">
              <a:xfrm>
                <a:off x="2384" y="10814"/>
                <a:ext cx="98" cy="58"/>
              </a:xfrm>
              <a:custGeom>
                <a:avLst/>
                <a:gdLst>
                  <a:gd name="T0" fmla="*/ 98 w 98"/>
                  <a:gd name="T1" fmla="*/ 41 h 58"/>
                  <a:gd name="T2" fmla="*/ 89 w 98"/>
                  <a:gd name="T3" fmla="*/ 58 h 58"/>
                  <a:gd name="T4" fmla="*/ 0 w 98"/>
                  <a:gd name="T5" fmla="*/ 19 h 58"/>
                  <a:gd name="T6" fmla="*/ 7 w 98"/>
                  <a:gd name="T7" fmla="*/ 0 h 58"/>
                  <a:gd name="T8" fmla="*/ 98 w 98"/>
                  <a:gd name="T9" fmla="*/ 41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58"/>
                  <a:gd name="T17" fmla="*/ 98 w 98"/>
                  <a:gd name="T18" fmla="*/ 58 h 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58">
                    <a:moveTo>
                      <a:pt x="98" y="41"/>
                    </a:moveTo>
                    <a:lnTo>
                      <a:pt x="89" y="58"/>
                    </a:lnTo>
                    <a:lnTo>
                      <a:pt x="0" y="19"/>
                    </a:lnTo>
                    <a:lnTo>
                      <a:pt x="7" y="0"/>
                    </a:lnTo>
                    <a:lnTo>
                      <a:pt x="98" y="4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91" name="Freeform 363"/>
              <p:cNvSpPr>
                <a:spLocks/>
              </p:cNvSpPr>
              <p:nvPr/>
            </p:nvSpPr>
            <p:spPr bwMode="auto">
              <a:xfrm>
                <a:off x="2294" y="10774"/>
                <a:ext cx="97" cy="59"/>
              </a:xfrm>
              <a:custGeom>
                <a:avLst/>
                <a:gdLst>
                  <a:gd name="T0" fmla="*/ 97 w 97"/>
                  <a:gd name="T1" fmla="*/ 40 h 59"/>
                  <a:gd name="T2" fmla="*/ 90 w 97"/>
                  <a:gd name="T3" fmla="*/ 59 h 59"/>
                  <a:gd name="T4" fmla="*/ 0 w 97"/>
                  <a:gd name="T5" fmla="*/ 17 h 59"/>
                  <a:gd name="T6" fmla="*/ 9 w 97"/>
                  <a:gd name="T7" fmla="*/ 0 h 59"/>
                  <a:gd name="T8" fmla="*/ 97 w 97"/>
                  <a:gd name="T9" fmla="*/ 4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59"/>
                  <a:gd name="T17" fmla="*/ 97 w 97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59">
                    <a:moveTo>
                      <a:pt x="97" y="40"/>
                    </a:moveTo>
                    <a:lnTo>
                      <a:pt x="90" y="59"/>
                    </a:lnTo>
                    <a:lnTo>
                      <a:pt x="0" y="17"/>
                    </a:lnTo>
                    <a:lnTo>
                      <a:pt x="9" y="0"/>
                    </a:lnTo>
                    <a:lnTo>
                      <a:pt x="97" y="4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92" name="Freeform 364"/>
              <p:cNvSpPr>
                <a:spLocks/>
              </p:cNvSpPr>
              <p:nvPr/>
            </p:nvSpPr>
            <p:spPr bwMode="auto">
              <a:xfrm>
                <a:off x="2206" y="10729"/>
                <a:ext cx="97" cy="62"/>
              </a:xfrm>
              <a:custGeom>
                <a:avLst/>
                <a:gdLst>
                  <a:gd name="T0" fmla="*/ 97 w 97"/>
                  <a:gd name="T1" fmla="*/ 45 h 62"/>
                  <a:gd name="T2" fmla="*/ 88 w 97"/>
                  <a:gd name="T3" fmla="*/ 62 h 62"/>
                  <a:gd name="T4" fmla="*/ 0 w 97"/>
                  <a:gd name="T5" fmla="*/ 19 h 62"/>
                  <a:gd name="T6" fmla="*/ 9 w 97"/>
                  <a:gd name="T7" fmla="*/ 0 h 62"/>
                  <a:gd name="T8" fmla="*/ 97 w 97"/>
                  <a:gd name="T9" fmla="*/ 45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62"/>
                  <a:gd name="T17" fmla="*/ 97 w 97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62">
                    <a:moveTo>
                      <a:pt x="97" y="45"/>
                    </a:moveTo>
                    <a:lnTo>
                      <a:pt x="88" y="62"/>
                    </a:lnTo>
                    <a:lnTo>
                      <a:pt x="0" y="19"/>
                    </a:lnTo>
                    <a:lnTo>
                      <a:pt x="9" y="0"/>
                    </a:lnTo>
                    <a:lnTo>
                      <a:pt x="97" y="4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93" name="Freeform 365"/>
              <p:cNvSpPr>
                <a:spLocks/>
              </p:cNvSpPr>
              <p:nvPr/>
            </p:nvSpPr>
            <p:spPr bwMode="auto">
              <a:xfrm>
                <a:off x="2120" y="10685"/>
                <a:ext cx="95" cy="63"/>
              </a:xfrm>
              <a:custGeom>
                <a:avLst/>
                <a:gdLst>
                  <a:gd name="T0" fmla="*/ 95 w 95"/>
                  <a:gd name="T1" fmla="*/ 44 h 63"/>
                  <a:gd name="T2" fmla="*/ 86 w 95"/>
                  <a:gd name="T3" fmla="*/ 63 h 63"/>
                  <a:gd name="T4" fmla="*/ 0 w 95"/>
                  <a:gd name="T5" fmla="*/ 17 h 63"/>
                  <a:gd name="T6" fmla="*/ 9 w 95"/>
                  <a:gd name="T7" fmla="*/ 0 h 63"/>
                  <a:gd name="T8" fmla="*/ 95 w 95"/>
                  <a:gd name="T9" fmla="*/ 44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63"/>
                  <a:gd name="T17" fmla="*/ 95 w 95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63">
                    <a:moveTo>
                      <a:pt x="95" y="44"/>
                    </a:moveTo>
                    <a:lnTo>
                      <a:pt x="86" y="63"/>
                    </a:lnTo>
                    <a:lnTo>
                      <a:pt x="0" y="17"/>
                    </a:lnTo>
                    <a:lnTo>
                      <a:pt x="9" y="0"/>
                    </a:lnTo>
                    <a:lnTo>
                      <a:pt x="95" y="4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94" name="Freeform 366"/>
              <p:cNvSpPr>
                <a:spLocks/>
              </p:cNvSpPr>
              <p:nvPr/>
            </p:nvSpPr>
            <p:spPr bwMode="auto">
              <a:xfrm>
                <a:off x="2034" y="10637"/>
                <a:ext cx="95" cy="65"/>
              </a:xfrm>
              <a:custGeom>
                <a:avLst/>
                <a:gdLst>
                  <a:gd name="T0" fmla="*/ 95 w 95"/>
                  <a:gd name="T1" fmla="*/ 48 h 65"/>
                  <a:gd name="T2" fmla="*/ 86 w 95"/>
                  <a:gd name="T3" fmla="*/ 65 h 65"/>
                  <a:gd name="T4" fmla="*/ 0 w 95"/>
                  <a:gd name="T5" fmla="*/ 18 h 65"/>
                  <a:gd name="T6" fmla="*/ 10 w 95"/>
                  <a:gd name="T7" fmla="*/ 0 h 65"/>
                  <a:gd name="T8" fmla="*/ 95 w 95"/>
                  <a:gd name="T9" fmla="*/ 48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65"/>
                  <a:gd name="T17" fmla="*/ 95 w 95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65">
                    <a:moveTo>
                      <a:pt x="95" y="48"/>
                    </a:moveTo>
                    <a:lnTo>
                      <a:pt x="86" y="65"/>
                    </a:lnTo>
                    <a:lnTo>
                      <a:pt x="0" y="18"/>
                    </a:lnTo>
                    <a:lnTo>
                      <a:pt x="10" y="0"/>
                    </a:lnTo>
                    <a:lnTo>
                      <a:pt x="95" y="4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95" name="Freeform 367"/>
              <p:cNvSpPr>
                <a:spLocks/>
              </p:cNvSpPr>
              <p:nvPr/>
            </p:nvSpPr>
            <p:spPr bwMode="auto">
              <a:xfrm>
                <a:off x="1950" y="10587"/>
                <a:ext cx="94" cy="68"/>
              </a:xfrm>
              <a:custGeom>
                <a:avLst/>
                <a:gdLst>
                  <a:gd name="T0" fmla="*/ 94 w 94"/>
                  <a:gd name="T1" fmla="*/ 50 h 68"/>
                  <a:gd name="T2" fmla="*/ 84 w 94"/>
                  <a:gd name="T3" fmla="*/ 68 h 68"/>
                  <a:gd name="T4" fmla="*/ 0 w 94"/>
                  <a:gd name="T5" fmla="*/ 17 h 68"/>
                  <a:gd name="T6" fmla="*/ 10 w 94"/>
                  <a:gd name="T7" fmla="*/ 0 h 68"/>
                  <a:gd name="T8" fmla="*/ 94 w 94"/>
                  <a:gd name="T9" fmla="*/ 5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68"/>
                  <a:gd name="T17" fmla="*/ 94 w 94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68">
                    <a:moveTo>
                      <a:pt x="94" y="50"/>
                    </a:moveTo>
                    <a:lnTo>
                      <a:pt x="84" y="68"/>
                    </a:lnTo>
                    <a:lnTo>
                      <a:pt x="0" y="17"/>
                    </a:lnTo>
                    <a:lnTo>
                      <a:pt x="10" y="0"/>
                    </a:lnTo>
                    <a:lnTo>
                      <a:pt x="94" y="5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96" name="Freeform 368"/>
              <p:cNvSpPr>
                <a:spLocks/>
              </p:cNvSpPr>
              <p:nvPr/>
            </p:nvSpPr>
            <p:spPr bwMode="auto">
              <a:xfrm>
                <a:off x="1867" y="10537"/>
                <a:ext cx="93" cy="67"/>
              </a:xfrm>
              <a:custGeom>
                <a:avLst/>
                <a:gdLst>
                  <a:gd name="T0" fmla="*/ 93 w 93"/>
                  <a:gd name="T1" fmla="*/ 50 h 67"/>
                  <a:gd name="T2" fmla="*/ 83 w 93"/>
                  <a:gd name="T3" fmla="*/ 67 h 67"/>
                  <a:gd name="T4" fmla="*/ 0 w 93"/>
                  <a:gd name="T5" fmla="*/ 15 h 67"/>
                  <a:gd name="T6" fmla="*/ 11 w 93"/>
                  <a:gd name="T7" fmla="*/ 0 h 67"/>
                  <a:gd name="T8" fmla="*/ 93 w 93"/>
                  <a:gd name="T9" fmla="*/ 50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67"/>
                  <a:gd name="T17" fmla="*/ 93 w 93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67">
                    <a:moveTo>
                      <a:pt x="93" y="50"/>
                    </a:moveTo>
                    <a:lnTo>
                      <a:pt x="83" y="67"/>
                    </a:lnTo>
                    <a:lnTo>
                      <a:pt x="0" y="15"/>
                    </a:lnTo>
                    <a:lnTo>
                      <a:pt x="11" y="0"/>
                    </a:lnTo>
                    <a:lnTo>
                      <a:pt x="93" y="5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97" name="Freeform 369"/>
              <p:cNvSpPr>
                <a:spLocks/>
              </p:cNvSpPr>
              <p:nvPr/>
            </p:nvSpPr>
            <p:spPr bwMode="auto">
              <a:xfrm>
                <a:off x="1786" y="10483"/>
                <a:ext cx="92" cy="69"/>
              </a:xfrm>
              <a:custGeom>
                <a:avLst/>
                <a:gdLst>
                  <a:gd name="T0" fmla="*/ 92 w 92"/>
                  <a:gd name="T1" fmla="*/ 54 h 69"/>
                  <a:gd name="T2" fmla="*/ 81 w 92"/>
                  <a:gd name="T3" fmla="*/ 69 h 69"/>
                  <a:gd name="T4" fmla="*/ 0 w 92"/>
                  <a:gd name="T5" fmla="*/ 16 h 69"/>
                  <a:gd name="T6" fmla="*/ 10 w 92"/>
                  <a:gd name="T7" fmla="*/ 0 h 69"/>
                  <a:gd name="T8" fmla="*/ 92 w 92"/>
                  <a:gd name="T9" fmla="*/ 54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69"/>
                  <a:gd name="T17" fmla="*/ 92 w 92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69">
                    <a:moveTo>
                      <a:pt x="92" y="54"/>
                    </a:moveTo>
                    <a:lnTo>
                      <a:pt x="81" y="69"/>
                    </a:lnTo>
                    <a:lnTo>
                      <a:pt x="0" y="16"/>
                    </a:lnTo>
                    <a:lnTo>
                      <a:pt x="10" y="0"/>
                    </a:lnTo>
                    <a:lnTo>
                      <a:pt x="92" y="5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98" name="Freeform 370"/>
              <p:cNvSpPr>
                <a:spLocks/>
              </p:cNvSpPr>
              <p:nvPr/>
            </p:nvSpPr>
            <p:spPr bwMode="auto">
              <a:xfrm>
                <a:off x="1705" y="10427"/>
                <a:ext cx="91" cy="72"/>
              </a:xfrm>
              <a:custGeom>
                <a:avLst/>
                <a:gdLst>
                  <a:gd name="T0" fmla="*/ 91 w 91"/>
                  <a:gd name="T1" fmla="*/ 56 h 72"/>
                  <a:gd name="T2" fmla="*/ 81 w 91"/>
                  <a:gd name="T3" fmla="*/ 72 h 72"/>
                  <a:gd name="T4" fmla="*/ 0 w 91"/>
                  <a:gd name="T5" fmla="*/ 17 h 72"/>
                  <a:gd name="T6" fmla="*/ 12 w 91"/>
                  <a:gd name="T7" fmla="*/ 0 h 72"/>
                  <a:gd name="T8" fmla="*/ 91 w 91"/>
                  <a:gd name="T9" fmla="*/ 56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2"/>
                  <a:gd name="T17" fmla="*/ 91 w 9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2">
                    <a:moveTo>
                      <a:pt x="91" y="56"/>
                    </a:moveTo>
                    <a:lnTo>
                      <a:pt x="81" y="72"/>
                    </a:lnTo>
                    <a:lnTo>
                      <a:pt x="0" y="17"/>
                    </a:lnTo>
                    <a:lnTo>
                      <a:pt x="12" y="0"/>
                    </a:lnTo>
                    <a:lnTo>
                      <a:pt x="91" y="5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99" name="Freeform 371"/>
              <p:cNvSpPr>
                <a:spLocks/>
              </p:cNvSpPr>
              <p:nvPr/>
            </p:nvSpPr>
            <p:spPr bwMode="auto">
              <a:xfrm>
                <a:off x="1626" y="10371"/>
                <a:ext cx="91" cy="73"/>
              </a:xfrm>
              <a:custGeom>
                <a:avLst/>
                <a:gdLst>
                  <a:gd name="T0" fmla="*/ 91 w 91"/>
                  <a:gd name="T1" fmla="*/ 56 h 73"/>
                  <a:gd name="T2" fmla="*/ 79 w 91"/>
                  <a:gd name="T3" fmla="*/ 73 h 73"/>
                  <a:gd name="T4" fmla="*/ 0 w 91"/>
                  <a:gd name="T5" fmla="*/ 16 h 73"/>
                  <a:gd name="T6" fmla="*/ 13 w 91"/>
                  <a:gd name="T7" fmla="*/ 0 h 73"/>
                  <a:gd name="T8" fmla="*/ 91 w 91"/>
                  <a:gd name="T9" fmla="*/ 56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3"/>
                  <a:gd name="T17" fmla="*/ 91 w 91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3">
                    <a:moveTo>
                      <a:pt x="91" y="56"/>
                    </a:moveTo>
                    <a:lnTo>
                      <a:pt x="79" y="73"/>
                    </a:lnTo>
                    <a:lnTo>
                      <a:pt x="0" y="16"/>
                    </a:lnTo>
                    <a:lnTo>
                      <a:pt x="13" y="0"/>
                    </a:lnTo>
                    <a:lnTo>
                      <a:pt x="91" y="5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00" name="Freeform 372"/>
              <p:cNvSpPr>
                <a:spLocks/>
              </p:cNvSpPr>
              <p:nvPr/>
            </p:nvSpPr>
            <p:spPr bwMode="auto">
              <a:xfrm>
                <a:off x="1550" y="10312"/>
                <a:ext cx="89" cy="75"/>
              </a:xfrm>
              <a:custGeom>
                <a:avLst/>
                <a:gdLst>
                  <a:gd name="T0" fmla="*/ 89 w 89"/>
                  <a:gd name="T1" fmla="*/ 59 h 75"/>
                  <a:gd name="T2" fmla="*/ 76 w 89"/>
                  <a:gd name="T3" fmla="*/ 75 h 75"/>
                  <a:gd name="T4" fmla="*/ 0 w 89"/>
                  <a:gd name="T5" fmla="*/ 16 h 75"/>
                  <a:gd name="T6" fmla="*/ 11 w 89"/>
                  <a:gd name="T7" fmla="*/ 0 h 75"/>
                  <a:gd name="T8" fmla="*/ 89 w 89"/>
                  <a:gd name="T9" fmla="*/ 59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75"/>
                  <a:gd name="T17" fmla="*/ 89 w 8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75">
                    <a:moveTo>
                      <a:pt x="89" y="59"/>
                    </a:moveTo>
                    <a:lnTo>
                      <a:pt x="76" y="75"/>
                    </a:lnTo>
                    <a:lnTo>
                      <a:pt x="0" y="16"/>
                    </a:lnTo>
                    <a:lnTo>
                      <a:pt x="11" y="0"/>
                    </a:lnTo>
                    <a:lnTo>
                      <a:pt x="89" y="5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01" name="Freeform 373"/>
              <p:cNvSpPr>
                <a:spLocks/>
              </p:cNvSpPr>
              <p:nvPr/>
            </p:nvSpPr>
            <p:spPr bwMode="auto">
              <a:xfrm>
                <a:off x="1473" y="10250"/>
                <a:ext cx="88" cy="78"/>
              </a:xfrm>
              <a:custGeom>
                <a:avLst/>
                <a:gdLst>
                  <a:gd name="T0" fmla="*/ 88 w 88"/>
                  <a:gd name="T1" fmla="*/ 62 h 78"/>
                  <a:gd name="T2" fmla="*/ 77 w 88"/>
                  <a:gd name="T3" fmla="*/ 78 h 78"/>
                  <a:gd name="T4" fmla="*/ 0 w 88"/>
                  <a:gd name="T5" fmla="*/ 16 h 78"/>
                  <a:gd name="T6" fmla="*/ 13 w 88"/>
                  <a:gd name="T7" fmla="*/ 0 h 78"/>
                  <a:gd name="T8" fmla="*/ 88 w 88"/>
                  <a:gd name="T9" fmla="*/ 62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8"/>
                  <a:gd name="T17" fmla="*/ 88 w 88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8">
                    <a:moveTo>
                      <a:pt x="88" y="62"/>
                    </a:moveTo>
                    <a:lnTo>
                      <a:pt x="77" y="78"/>
                    </a:lnTo>
                    <a:lnTo>
                      <a:pt x="0" y="16"/>
                    </a:lnTo>
                    <a:lnTo>
                      <a:pt x="13" y="0"/>
                    </a:lnTo>
                    <a:lnTo>
                      <a:pt x="88" y="6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02" name="Freeform 374"/>
              <p:cNvSpPr>
                <a:spLocks/>
              </p:cNvSpPr>
              <p:nvPr/>
            </p:nvSpPr>
            <p:spPr bwMode="auto">
              <a:xfrm>
                <a:off x="1400" y="10188"/>
                <a:ext cx="86" cy="78"/>
              </a:xfrm>
              <a:custGeom>
                <a:avLst/>
                <a:gdLst>
                  <a:gd name="T0" fmla="*/ 86 w 86"/>
                  <a:gd name="T1" fmla="*/ 62 h 78"/>
                  <a:gd name="T2" fmla="*/ 73 w 86"/>
                  <a:gd name="T3" fmla="*/ 78 h 78"/>
                  <a:gd name="T4" fmla="*/ 0 w 86"/>
                  <a:gd name="T5" fmla="*/ 16 h 78"/>
                  <a:gd name="T6" fmla="*/ 13 w 86"/>
                  <a:gd name="T7" fmla="*/ 0 h 78"/>
                  <a:gd name="T8" fmla="*/ 86 w 86"/>
                  <a:gd name="T9" fmla="*/ 62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78"/>
                  <a:gd name="T17" fmla="*/ 86 w 86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78">
                    <a:moveTo>
                      <a:pt x="86" y="62"/>
                    </a:moveTo>
                    <a:lnTo>
                      <a:pt x="73" y="78"/>
                    </a:lnTo>
                    <a:lnTo>
                      <a:pt x="0" y="16"/>
                    </a:lnTo>
                    <a:lnTo>
                      <a:pt x="13" y="0"/>
                    </a:lnTo>
                    <a:lnTo>
                      <a:pt x="86" y="6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03" name="Freeform 375"/>
              <p:cNvSpPr>
                <a:spLocks/>
              </p:cNvSpPr>
              <p:nvPr/>
            </p:nvSpPr>
            <p:spPr bwMode="auto">
              <a:xfrm>
                <a:off x="1326" y="10125"/>
                <a:ext cx="87" cy="79"/>
              </a:xfrm>
              <a:custGeom>
                <a:avLst/>
                <a:gdLst>
                  <a:gd name="T0" fmla="*/ 87 w 87"/>
                  <a:gd name="T1" fmla="*/ 63 h 79"/>
                  <a:gd name="T2" fmla="*/ 74 w 87"/>
                  <a:gd name="T3" fmla="*/ 79 h 79"/>
                  <a:gd name="T4" fmla="*/ 0 w 87"/>
                  <a:gd name="T5" fmla="*/ 14 h 79"/>
                  <a:gd name="T6" fmla="*/ 13 w 87"/>
                  <a:gd name="T7" fmla="*/ 0 h 79"/>
                  <a:gd name="T8" fmla="*/ 87 w 87"/>
                  <a:gd name="T9" fmla="*/ 63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"/>
                  <a:gd name="T16" fmla="*/ 0 h 79"/>
                  <a:gd name="T17" fmla="*/ 87 w 87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" h="79">
                    <a:moveTo>
                      <a:pt x="87" y="63"/>
                    </a:moveTo>
                    <a:lnTo>
                      <a:pt x="74" y="79"/>
                    </a:lnTo>
                    <a:lnTo>
                      <a:pt x="0" y="14"/>
                    </a:lnTo>
                    <a:lnTo>
                      <a:pt x="13" y="0"/>
                    </a:lnTo>
                    <a:lnTo>
                      <a:pt x="87" y="6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04" name="Freeform 376"/>
              <p:cNvSpPr>
                <a:spLocks/>
              </p:cNvSpPr>
              <p:nvPr/>
            </p:nvSpPr>
            <p:spPr bwMode="auto">
              <a:xfrm>
                <a:off x="1256" y="10059"/>
                <a:ext cx="83" cy="80"/>
              </a:xfrm>
              <a:custGeom>
                <a:avLst/>
                <a:gdLst>
                  <a:gd name="T0" fmla="*/ 83 w 83"/>
                  <a:gd name="T1" fmla="*/ 66 h 80"/>
                  <a:gd name="T2" fmla="*/ 70 w 83"/>
                  <a:gd name="T3" fmla="*/ 80 h 80"/>
                  <a:gd name="T4" fmla="*/ 0 w 83"/>
                  <a:gd name="T5" fmla="*/ 14 h 80"/>
                  <a:gd name="T6" fmla="*/ 13 w 83"/>
                  <a:gd name="T7" fmla="*/ 0 h 80"/>
                  <a:gd name="T8" fmla="*/ 83 w 83"/>
                  <a:gd name="T9" fmla="*/ 66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80"/>
                  <a:gd name="T17" fmla="*/ 83 w 83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80">
                    <a:moveTo>
                      <a:pt x="83" y="66"/>
                    </a:moveTo>
                    <a:lnTo>
                      <a:pt x="70" y="80"/>
                    </a:lnTo>
                    <a:lnTo>
                      <a:pt x="0" y="14"/>
                    </a:lnTo>
                    <a:lnTo>
                      <a:pt x="13" y="0"/>
                    </a:lnTo>
                    <a:lnTo>
                      <a:pt x="83" y="6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05" name="Freeform 377"/>
              <p:cNvSpPr>
                <a:spLocks/>
              </p:cNvSpPr>
              <p:nvPr/>
            </p:nvSpPr>
            <p:spPr bwMode="auto">
              <a:xfrm>
                <a:off x="1185" y="9991"/>
                <a:ext cx="84" cy="82"/>
              </a:xfrm>
              <a:custGeom>
                <a:avLst/>
                <a:gdLst>
                  <a:gd name="T0" fmla="*/ 84 w 84"/>
                  <a:gd name="T1" fmla="*/ 68 h 82"/>
                  <a:gd name="T2" fmla="*/ 71 w 84"/>
                  <a:gd name="T3" fmla="*/ 82 h 82"/>
                  <a:gd name="T4" fmla="*/ 0 w 84"/>
                  <a:gd name="T5" fmla="*/ 14 h 82"/>
                  <a:gd name="T6" fmla="*/ 15 w 84"/>
                  <a:gd name="T7" fmla="*/ 0 h 82"/>
                  <a:gd name="T8" fmla="*/ 84 w 84"/>
                  <a:gd name="T9" fmla="*/ 68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82"/>
                  <a:gd name="T17" fmla="*/ 84 w 84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82">
                    <a:moveTo>
                      <a:pt x="84" y="68"/>
                    </a:moveTo>
                    <a:lnTo>
                      <a:pt x="71" y="82"/>
                    </a:lnTo>
                    <a:lnTo>
                      <a:pt x="0" y="14"/>
                    </a:lnTo>
                    <a:lnTo>
                      <a:pt x="15" y="0"/>
                    </a:lnTo>
                    <a:lnTo>
                      <a:pt x="84" y="6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06" name="Freeform 378"/>
              <p:cNvSpPr>
                <a:spLocks/>
              </p:cNvSpPr>
              <p:nvPr/>
            </p:nvSpPr>
            <p:spPr bwMode="auto">
              <a:xfrm>
                <a:off x="1118" y="9922"/>
                <a:ext cx="82" cy="83"/>
              </a:xfrm>
              <a:custGeom>
                <a:avLst/>
                <a:gdLst>
                  <a:gd name="T0" fmla="*/ 82 w 82"/>
                  <a:gd name="T1" fmla="*/ 69 h 83"/>
                  <a:gd name="T2" fmla="*/ 67 w 82"/>
                  <a:gd name="T3" fmla="*/ 83 h 83"/>
                  <a:gd name="T4" fmla="*/ 0 w 82"/>
                  <a:gd name="T5" fmla="*/ 13 h 83"/>
                  <a:gd name="T6" fmla="*/ 14 w 82"/>
                  <a:gd name="T7" fmla="*/ 0 h 83"/>
                  <a:gd name="T8" fmla="*/ 82 w 82"/>
                  <a:gd name="T9" fmla="*/ 69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83"/>
                  <a:gd name="T17" fmla="*/ 82 w 82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83">
                    <a:moveTo>
                      <a:pt x="82" y="69"/>
                    </a:moveTo>
                    <a:lnTo>
                      <a:pt x="67" y="83"/>
                    </a:lnTo>
                    <a:lnTo>
                      <a:pt x="0" y="13"/>
                    </a:lnTo>
                    <a:lnTo>
                      <a:pt x="14" y="0"/>
                    </a:lnTo>
                    <a:lnTo>
                      <a:pt x="82" y="6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07" name="Freeform 379"/>
              <p:cNvSpPr>
                <a:spLocks/>
              </p:cNvSpPr>
              <p:nvPr/>
            </p:nvSpPr>
            <p:spPr bwMode="auto">
              <a:xfrm>
                <a:off x="1051" y="9851"/>
                <a:ext cx="81" cy="84"/>
              </a:xfrm>
              <a:custGeom>
                <a:avLst/>
                <a:gdLst>
                  <a:gd name="T0" fmla="*/ 81 w 81"/>
                  <a:gd name="T1" fmla="*/ 71 h 84"/>
                  <a:gd name="T2" fmla="*/ 67 w 81"/>
                  <a:gd name="T3" fmla="*/ 84 h 84"/>
                  <a:gd name="T4" fmla="*/ 0 w 81"/>
                  <a:gd name="T5" fmla="*/ 13 h 84"/>
                  <a:gd name="T6" fmla="*/ 16 w 81"/>
                  <a:gd name="T7" fmla="*/ 0 h 84"/>
                  <a:gd name="T8" fmla="*/ 81 w 81"/>
                  <a:gd name="T9" fmla="*/ 71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84"/>
                  <a:gd name="T17" fmla="*/ 81 w 81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84">
                    <a:moveTo>
                      <a:pt x="81" y="71"/>
                    </a:moveTo>
                    <a:lnTo>
                      <a:pt x="67" y="84"/>
                    </a:lnTo>
                    <a:lnTo>
                      <a:pt x="0" y="13"/>
                    </a:lnTo>
                    <a:lnTo>
                      <a:pt x="16" y="0"/>
                    </a:lnTo>
                    <a:lnTo>
                      <a:pt x="81" y="7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08" name="Freeform 380"/>
              <p:cNvSpPr>
                <a:spLocks/>
              </p:cNvSpPr>
              <p:nvPr/>
            </p:nvSpPr>
            <p:spPr bwMode="auto">
              <a:xfrm>
                <a:off x="988" y="9778"/>
                <a:ext cx="79" cy="86"/>
              </a:xfrm>
              <a:custGeom>
                <a:avLst/>
                <a:gdLst>
                  <a:gd name="T0" fmla="*/ 79 w 79"/>
                  <a:gd name="T1" fmla="*/ 73 h 86"/>
                  <a:gd name="T2" fmla="*/ 63 w 79"/>
                  <a:gd name="T3" fmla="*/ 86 h 86"/>
                  <a:gd name="T4" fmla="*/ 0 w 79"/>
                  <a:gd name="T5" fmla="*/ 14 h 86"/>
                  <a:gd name="T6" fmla="*/ 14 w 79"/>
                  <a:gd name="T7" fmla="*/ 0 h 86"/>
                  <a:gd name="T8" fmla="*/ 79 w 79"/>
                  <a:gd name="T9" fmla="*/ 73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86"/>
                  <a:gd name="T17" fmla="*/ 79 w 7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86">
                    <a:moveTo>
                      <a:pt x="79" y="73"/>
                    </a:moveTo>
                    <a:lnTo>
                      <a:pt x="63" y="86"/>
                    </a:lnTo>
                    <a:lnTo>
                      <a:pt x="0" y="14"/>
                    </a:lnTo>
                    <a:lnTo>
                      <a:pt x="14" y="0"/>
                    </a:lnTo>
                    <a:lnTo>
                      <a:pt x="79" y="7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09" name="Freeform 381"/>
              <p:cNvSpPr>
                <a:spLocks/>
              </p:cNvSpPr>
              <p:nvPr/>
            </p:nvSpPr>
            <p:spPr bwMode="auto">
              <a:xfrm>
                <a:off x="925" y="9705"/>
                <a:ext cx="77" cy="87"/>
              </a:xfrm>
              <a:custGeom>
                <a:avLst/>
                <a:gdLst>
                  <a:gd name="T0" fmla="*/ 77 w 77"/>
                  <a:gd name="T1" fmla="*/ 73 h 87"/>
                  <a:gd name="T2" fmla="*/ 63 w 77"/>
                  <a:gd name="T3" fmla="*/ 87 h 87"/>
                  <a:gd name="T4" fmla="*/ 0 w 77"/>
                  <a:gd name="T5" fmla="*/ 12 h 87"/>
                  <a:gd name="T6" fmla="*/ 15 w 77"/>
                  <a:gd name="T7" fmla="*/ 0 h 87"/>
                  <a:gd name="T8" fmla="*/ 77 w 77"/>
                  <a:gd name="T9" fmla="*/ 73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87"/>
                  <a:gd name="T17" fmla="*/ 77 w 77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87">
                    <a:moveTo>
                      <a:pt x="77" y="73"/>
                    </a:moveTo>
                    <a:lnTo>
                      <a:pt x="63" y="87"/>
                    </a:lnTo>
                    <a:lnTo>
                      <a:pt x="0" y="12"/>
                    </a:lnTo>
                    <a:lnTo>
                      <a:pt x="15" y="0"/>
                    </a:lnTo>
                    <a:lnTo>
                      <a:pt x="77" y="7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10" name="Freeform 382"/>
              <p:cNvSpPr>
                <a:spLocks/>
              </p:cNvSpPr>
              <p:nvPr/>
            </p:nvSpPr>
            <p:spPr bwMode="auto">
              <a:xfrm>
                <a:off x="864" y="9630"/>
                <a:ext cx="76" cy="87"/>
              </a:xfrm>
              <a:custGeom>
                <a:avLst/>
                <a:gdLst>
                  <a:gd name="T0" fmla="*/ 76 w 76"/>
                  <a:gd name="T1" fmla="*/ 75 h 87"/>
                  <a:gd name="T2" fmla="*/ 61 w 76"/>
                  <a:gd name="T3" fmla="*/ 87 h 87"/>
                  <a:gd name="T4" fmla="*/ 0 w 76"/>
                  <a:gd name="T5" fmla="*/ 11 h 87"/>
                  <a:gd name="T6" fmla="*/ 15 w 76"/>
                  <a:gd name="T7" fmla="*/ 0 h 87"/>
                  <a:gd name="T8" fmla="*/ 76 w 76"/>
                  <a:gd name="T9" fmla="*/ 75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"/>
                  <a:gd name="T16" fmla="*/ 0 h 87"/>
                  <a:gd name="T17" fmla="*/ 76 w 76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" h="87">
                    <a:moveTo>
                      <a:pt x="76" y="75"/>
                    </a:moveTo>
                    <a:lnTo>
                      <a:pt x="61" y="87"/>
                    </a:lnTo>
                    <a:lnTo>
                      <a:pt x="0" y="11"/>
                    </a:lnTo>
                    <a:lnTo>
                      <a:pt x="15" y="0"/>
                    </a:lnTo>
                    <a:lnTo>
                      <a:pt x="76" y="7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11" name="Freeform 383"/>
              <p:cNvSpPr>
                <a:spLocks/>
              </p:cNvSpPr>
              <p:nvPr/>
            </p:nvSpPr>
            <p:spPr bwMode="auto">
              <a:xfrm>
                <a:off x="804" y="9552"/>
                <a:ext cx="75" cy="89"/>
              </a:xfrm>
              <a:custGeom>
                <a:avLst/>
                <a:gdLst>
                  <a:gd name="T0" fmla="*/ 75 w 75"/>
                  <a:gd name="T1" fmla="*/ 78 h 89"/>
                  <a:gd name="T2" fmla="*/ 60 w 75"/>
                  <a:gd name="T3" fmla="*/ 89 h 89"/>
                  <a:gd name="T4" fmla="*/ 0 w 75"/>
                  <a:gd name="T5" fmla="*/ 13 h 89"/>
                  <a:gd name="T6" fmla="*/ 17 w 75"/>
                  <a:gd name="T7" fmla="*/ 0 h 89"/>
                  <a:gd name="T8" fmla="*/ 75 w 75"/>
                  <a:gd name="T9" fmla="*/ 78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89"/>
                  <a:gd name="T17" fmla="*/ 75 w 75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89">
                    <a:moveTo>
                      <a:pt x="75" y="78"/>
                    </a:moveTo>
                    <a:lnTo>
                      <a:pt x="60" y="89"/>
                    </a:lnTo>
                    <a:lnTo>
                      <a:pt x="0" y="13"/>
                    </a:lnTo>
                    <a:lnTo>
                      <a:pt x="17" y="0"/>
                    </a:lnTo>
                    <a:lnTo>
                      <a:pt x="75" y="7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12" name="Freeform 384"/>
              <p:cNvSpPr>
                <a:spLocks/>
              </p:cNvSpPr>
              <p:nvPr/>
            </p:nvSpPr>
            <p:spPr bwMode="auto">
              <a:xfrm>
                <a:off x="747" y="9474"/>
                <a:ext cx="74" cy="91"/>
              </a:xfrm>
              <a:custGeom>
                <a:avLst/>
                <a:gdLst>
                  <a:gd name="T0" fmla="*/ 74 w 74"/>
                  <a:gd name="T1" fmla="*/ 78 h 91"/>
                  <a:gd name="T2" fmla="*/ 57 w 74"/>
                  <a:gd name="T3" fmla="*/ 91 h 91"/>
                  <a:gd name="T4" fmla="*/ 0 w 74"/>
                  <a:gd name="T5" fmla="*/ 12 h 91"/>
                  <a:gd name="T6" fmla="*/ 16 w 74"/>
                  <a:gd name="T7" fmla="*/ 0 h 91"/>
                  <a:gd name="T8" fmla="*/ 74 w 74"/>
                  <a:gd name="T9" fmla="*/ 78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91"/>
                  <a:gd name="T17" fmla="*/ 74 w 74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91">
                    <a:moveTo>
                      <a:pt x="74" y="78"/>
                    </a:moveTo>
                    <a:lnTo>
                      <a:pt x="57" y="91"/>
                    </a:lnTo>
                    <a:lnTo>
                      <a:pt x="0" y="12"/>
                    </a:lnTo>
                    <a:lnTo>
                      <a:pt x="16" y="0"/>
                    </a:lnTo>
                    <a:lnTo>
                      <a:pt x="74" y="7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13" name="Freeform 385"/>
              <p:cNvSpPr>
                <a:spLocks/>
              </p:cNvSpPr>
              <p:nvPr/>
            </p:nvSpPr>
            <p:spPr bwMode="auto">
              <a:xfrm>
                <a:off x="691" y="9395"/>
                <a:ext cx="72" cy="91"/>
              </a:xfrm>
              <a:custGeom>
                <a:avLst/>
                <a:gdLst>
                  <a:gd name="T0" fmla="*/ 72 w 72"/>
                  <a:gd name="T1" fmla="*/ 79 h 91"/>
                  <a:gd name="T2" fmla="*/ 56 w 72"/>
                  <a:gd name="T3" fmla="*/ 91 h 91"/>
                  <a:gd name="T4" fmla="*/ 0 w 72"/>
                  <a:gd name="T5" fmla="*/ 10 h 91"/>
                  <a:gd name="T6" fmla="*/ 18 w 72"/>
                  <a:gd name="T7" fmla="*/ 0 h 91"/>
                  <a:gd name="T8" fmla="*/ 72 w 72"/>
                  <a:gd name="T9" fmla="*/ 79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91"/>
                  <a:gd name="T17" fmla="*/ 72 w 72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91">
                    <a:moveTo>
                      <a:pt x="72" y="79"/>
                    </a:moveTo>
                    <a:lnTo>
                      <a:pt x="56" y="91"/>
                    </a:lnTo>
                    <a:lnTo>
                      <a:pt x="0" y="10"/>
                    </a:lnTo>
                    <a:lnTo>
                      <a:pt x="18" y="0"/>
                    </a:lnTo>
                    <a:lnTo>
                      <a:pt x="72" y="7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14" name="Freeform 386"/>
              <p:cNvSpPr>
                <a:spLocks/>
              </p:cNvSpPr>
              <p:nvPr/>
            </p:nvSpPr>
            <p:spPr bwMode="auto">
              <a:xfrm>
                <a:off x="638" y="9313"/>
                <a:ext cx="71" cy="92"/>
              </a:xfrm>
              <a:custGeom>
                <a:avLst/>
                <a:gdLst>
                  <a:gd name="T0" fmla="*/ 71 w 71"/>
                  <a:gd name="T1" fmla="*/ 82 h 92"/>
                  <a:gd name="T2" fmla="*/ 53 w 71"/>
                  <a:gd name="T3" fmla="*/ 92 h 92"/>
                  <a:gd name="T4" fmla="*/ 0 w 71"/>
                  <a:gd name="T5" fmla="*/ 12 h 92"/>
                  <a:gd name="T6" fmla="*/ 16 w 71"/>
                  <a:gd name="T7" fmla="*/ 0 h 92"/>
                  <a:gd name="T8" fmla="*/ 71 w 71"/>
                  <a:gd name="T9" fmla="*/ 82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92"/>
                  <a:gd name="T17" fmla="*/ 71 w 71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92">
                    <a:moveTo>
                      <a:pt x="71" y="82"/>
                    </a:moveTo>
                    <a:lnTo>
                      <a:pt x="53" y="92"/>
                    </a:lnTo>
                    <a:lnTo>
                      <a:pt x="0" y="12"/>
                    </a:lnTo>
                    <a:lnTo>
                      <a:pt x="16" y="0"/>
                    </a:lnTo>
                    <a:lnTo>
                      <a:pt x="71" y="8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15" name="Freeform 387"/>
              <p:cNvSpPr>
                <a:spLocks/>
              </p:cNvSpPr>
              <p:nvPr/>
            </p:nvSpPr>
            <p:spPr bwMode="auto">
              <a:xfrm>
                <a:off x="586" y="9231"/>
                <a:ext cx="68" cy="94"/>
              </a:xfrm>
              <a:custGeom>
                <a:avLst/>
                <a:gdLst>
                  <a:gd name="T0" fmla="*/ 68 w 68"/>
                  <a:gd name="T1" fmla="*/ 82 h 94"/>
                  <a:gd name="T2" fmla="*/ 52 w 68"/>
                  <a:gd name="T3" fmla="*/ 94 h 94"/>
                  <a:gd name="T4" fmla="*/ 0 w 68"/>
                  <a:gd name="T5" fmla="*/ 10 h 94"/>
                  <a:gd name="T6" fmla="*/ 17 w 68"/>
                  <a:gd name="T7" fmla="*/ 0 h 94"/>
                  <a:gd name="T8" fmla="*/ 68 w 68"/>
                  <a:gd name="T9" fmla="*/ 82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"/>
                  <a:gd name="T16" fmla="*/ 0 h 94"/>
                  <a:gd name="T17" fmla="*/ 68 w 68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" h="94">
                    <a:moveTo>
                      <a:pt x="68" y="82"/>
                    </a:moveTo>
                    <a:lnTo>
                      <a:pt x="52" y="94"/>
                    </a:lnTo>
                    <a:lnTo>
                      <a:pt x="0" y="10"/>
                    </a:lnTo>
                    <a:lnTo>
                      <a:pt x="17" y="0"/>
                    </a:lnTo>
                    <a:lnTo>
                      <a:pt x="68" y="8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16" name="Freeform 388"/>
              <p:cNvSpPr>
                <a:spLocks/>
              </p:cNvSpPr>
              <p:nvPr/>
            </p:nvSpPr>
            <p:spPr bwMode="auto">
              <a:xfrm>
                <a:off x="536" y="9147"/>
                <a:ext cx="67" cy="94"/>
              </a:xfrm>
              <a:custGeom>
                <a:avLst/>
                <a:gdLst>
                  <a:gd name="T0" fmla="*/ 67 w 67"/>
                  <a:gd name="T1" fmla="*/ 84 h 94"/>
                  <a:gd name="T2" fmla="*/ 50 w 67"/>
                  <a:gd name="T3" fmla="*/ 94 h 94"/>
                  <a:gd name="T4" fmla="*/ 0 w 67"/>
                  <a:gd name="T5" fmla="*/ 11 h 94"/>
                  <a:gd name="T6" fmla="*/ 17 w 67"/>
                  <a:gd name="T7" fmla="*/ 0 h 94"/>
                  <a:gd name="T8" fmla="*/ 67 w 67"/>
                  <a:gd name="T9" fmla="*/ 84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4"/>
                  <a:gd name="T17" fmla="*/ 67 w 67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4">
                    <a:moveTo>
                      <a:pt x="67" y="84"/>
                    </a:moveTo>
                    <a:lnTo>
                      <a:pt x="50" y="94"/>
                    </a:lnTo>
                    <a:lnTo>
                      <a:pt x="0" y="11"/>
                    </a:lnTo>
                    <a:lnTo>
                      <a:pt x="17" y="0"/>
                    </a:lnTo>
                    <a:lnTo>
                      <a:pt x="67" y="8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17" name="Freeform 389"/>
              <p:cNvSpPr>
                <a:spLocks/>
              </p:cNvSpPr>
              <p:nvPr/>
            </p:nvSpPr>
            <p:spPr bwMode="auto">
              <a:xfrm>
                <a:off x="488" y="9063"/>
                <a:ext cx="65" cy="95"/>
              </a:xfrm>
              <a:custGeom>
                <a:avLst/>
                <a:gdLst>
                  <a:gd name="T0" fmla="*/ 65 w 65"/>
                  <a:gd name="T1" fmla="*/ 84 h 95"/>
                  <a:gd name="T2" fmla="*/ 48 w 65"/>
                  <a:gd name="T3" fmla="*/ 95 h 95"/>
                  <a:gd name="T4" fmla="*/ 0 w 65"/>
                  <a:gd name="T5" fmla="*/ 10 h 95"/>
                  <a:gd name="T6" fmla="*/ 18 w 65"/>
                  <a:gd name="T7" fmla="*/ 0 h 95"/>
                  <a:gd name="T8" fmla="*/ 65 w 65"/>
                  <a:gd name="T9" fmla="*/ 84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95"/>
                  <a:gd name="T17" fmla="*/ 65 w 65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95">
                    <a:moveTo>
                      <a:pt x="65" y="84"/>
                    </a:moveTo>
                    <a:lnTo>
                      <a:pt x="48" y="95"/>
                    </a:lnTo>
                    <a:lnTo>
                      <a:pt x="0" y="10"/>
                    </a:lnTo>
                    <a:lnTo>
                      <a:pt x="18" y="0"/>
                    </a:lnTo>
                    <a:lnTo>
                      <a:pt x="65" y="8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18" name="Freeform 390"/>
              <p:cNvSpPr>
                <a:spLocks/>
              </p:cNvSpPr>
              <p:nvPr/>
            </p:nvSpPr>
            <p:spPr bwMode="auto">
              <a:xfrm>
                <a:off x="442" y="8976"/>
                <a:ext cx="64" cy="97"/>
              </a:xfrm>
              <a:custGeom>
                <a:avLst/>
                <a:gdLst>
                  <a:gd name="T0" fmla="*/ 64 w 64"/>
                  <a:gd name="T1" fmla="*/ 87 h 97"/>
                  <a:gd name="T2" fmla="*/ 46 w 64"/>
                  <a:gd name="T3" fmla="*/ 97 h 97"/>
                  <a:gd name="T4" fmla="*/ 0 w 64"/>
                  <a:gd name="T5" fmla="*/ 9 h 97"/>
                  <a:gd name="T6" fmla="*/ 19 w 64"/>
                  <a:gd name="T7" fmla="*/ 0 h 97"/>
                  <a:gd name="T8" fmla="*/ 64 w 64"/>
                  <a:gd name="T9" fmla="*/ 87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97"/>
                  <a:gd name="T17" fmla="*/ 64 w 64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97">
                    <a:moveTo>
                      <a:pt x="64" y="87"/>
                    </a:moveTo>
                    <a:lnTo>
                      <a:pt x="46" y="97"/>
                    </a:lnTo>
                    <a:lnTo>
                      <a:pt x="0" y="9"/>
                    </a:lnTo>
                    <a:lnTo>
                      <a:pt x="19" y="0"/>
                    </a:lnTo>
                    <a:lnTo>
                      <a:pt x="64" y="8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19" name="Freeform 391"/>
              <p:cNvSpPr>
                <a:spLocks/>
              </p:cNvSpPr>
              <p:nvPr/>
            </p:nvSpPr>
            <p:spPr bwMode="auto">
              <a:xfrm>
                <a:off x="399" y="8888"/>
                <a:ext cx="62" cy="97"/>
              </a:xfrm>
              <a:custGeom>
                <a:avLst/>
                <a:gdLst>
                  <a:gd name="T0" fmla="*/ 62 w 62"/>
                  <a:gd name="T1" fmla="*/ 88 h 97"/>
                  <a:gd name="T2" fmla="*/ 43 w 62"/>
                  <a:gd name="T3" fmla="*/ 97 h 97"/>
                  <a:gd name="T4" fmla="*/ 0 w 62"/>
                  <a:gd name="T5" fmla="*/ 9 h 97"/>
                  <a:gd name="T6" fmla="*/ 19 w 62"/>
                  <a:gd name="T7" fmla="*/ 0 h 97"/>
                  <a:gd name="T8" fmla="*/ 62 w 62"/>
                  <a:gd name="T9" fmla="*/ 88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97"/>
                  <a:gd name="T17" fmla="*/ 62 w 62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97">
                    <a:moveTo>
                      <a:pt x="62" y="88"/>
                    </a:moveTo>
                    <a:lnTo>
                      <a:pt x="43" y="97"/>
                    </a:lnTo>
                    <a:lnTo>
                      <a:pt x="0" y="9"/>
                    </a:lnTo>
                    <a:lnTo>
                      <a:pt x="19" y="0"/>
                    </a:lnTo>
                    <a:lnTo>
                      <a:pt x="62" y="8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20" name="Freeform 392"/>
              <p:cNvSpPr>
                <a:spLocks/>
              </p:cNvSpPr>
              <p:nvPr/>
            </p:nvSpPr>
            <p:spPr bwMode="auto">
              <a:xfrm>
                <a:off x="357" y="8801"/>
                <a:ext cx="61" cy="96"/>
              </a:xfrm>
              <a:custGeom>
                <a:avLst/>
                <a:gdLst>
                  <a:gd name="T0" fmla="*/ 61 w 61"/>
                  <a:gd name="T1" fmla="*/ 87 h 96"/>
                  <a:gd name="T2" fmla="*/ 42 w 61"/>
                  <a:gd name="T3" fmla="*/ 96 h 96"/>
                  <a:gd name="T4" fmla="*/ 0 w 61"/>
                  <a:gd name="T5" fmla="*/ 7 h 96"/>
                  <a:gd name="T6" fmla="*/ 19 w 61"/>
                  <a:gd name="T7" fmla="*/ 0 h 96"/>
                  <a:gd name="T8" fmla="*/ 61 w 61"/>
                  <a:gd name="T9" fmla="*/ 87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96"/>
                  <a:gd name="T17" fmla="*/ 61 w 61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96">
                    <a:moveTo>
                      <a:pt x="61" y="87"/>
                    </a:moveTo>
                    <a:lnTo>
                      <a:pt x="42" y="96"/>
                    </a:lnTo>
                    <a:lnTo>
                      <a:pt x="0" y="7"/>
                    </a:lnTo>
                    <a:lnTo>
                      <a:pt x="19" y="0"/>
                    </a:lnTo>
                    <a:lnTo>
                      <a:pt x="61" y="8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21" name="Freeform 393"/>
              <p:cNvSpPr>
                <a:spLocks/>
              </p:cNvSpPr>
              <p:nvPr/>
            </p:nvSpPr>
            <p:spPr bwMode="auto">
              <a:xfrm>
                <a:off x="318" y="8710"/>
                <a:ext cx="58" cy="98"/>
              </a:xfrm>
              <a:custGeom>
                <a:avLst/>
                <a:gdLst>
                  <a:gd name="T0" fmla="*/ 58 w 58"/>
                  <a:gd name="T1" fmla="*/ 91 h 98"/>
                  <a:gd name="T2" fmla="*/ 39 w 58"/>
                  <a:gd name="T3" fmla="*/ 98 h 98"/>
                  <a:gd name="T4" fmla="*/ 0 w 58"/>
                  <a:gd name="T5" fmla="*/ 9 h 98"/>
                  <a:gd name="T6" fmla="*/ 19 w 58"/>
                  <a:gd name="T7" fmla="*/ 0 h 98"/>
                  <a:gd name="T8" fmla="*/ 58 w 58"/>
                  <a:gd name="T9" fmla="*/ 91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58" y="91"/>
                    </a:moveTo>
                    <a:lnTo>
                      <a:pt x="39" y="98"/>
                    </a:lnTo>
                    <a:lnTo>
                      <a:pt x="0" y="9"/>
                    </a:lnTo>
                    <a:lnTo>
                      <a:pt x="19" y="0"/>
                    </a:lnTo>
                    <a:lnTo>
                      <a:pt x="58" y="9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22" name="Freeform 394"/>
              <p:cNvSpPr>
                <a:spLocks/>
              </p:cNvSpPr>
              <p:nvPr/>
            </p:nvSpPr>
            <p:spPr bwMode="auto">
              <a:xfrm>
                <a:off x="281" y="8619"/>
                <a:ext cx="56" cy="100"/>
              </a:xfrm>
              <a:custGeom>
                <a:avLst/>
                <a:gdLst>
                  <a:gd name="T0" fmla="*/ 56 w 56"/>
                  <a:gd name="T1" fmla="*/ 91 h 100"/>
                  <a:gd name="T2" fmla="*/ 37 w 56"/>
                  <a:gd name="T3" fmla="*/ 100 h 100"/>
                  <a:gd name="T4" fmla="*/ 0 w 56"/>
                  <a:gd name="T5" fmla="*/ 7 h 100"/>
                  <a:gd name="T6" fmla="*/ 19 w 56"/>
                  <a:gd name="T7" fmla="*/ 0 h 100"/>
                  <a:gd name="T8" fmla="*/ 56 w 56"/>
                  <a:gd name="T9" fmla="*/ 91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100"/>
                  <a:gd name="T17" fmla="*/ 56 w 56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100">
                    <a:moveTo>
                      <a:pt x="56" y="91"/>
                    </a:moveTo>
                    <a:lnTo>
                      <a:pt x="37" y="100"/>
                    </a:lnTo>
                    <a:lnTo>
                      <a:pt x="0" y="7"/>
                    </a:lnTo>
                    <a:lnTo>
                      <a:pt x="19" y="0"/>
                    </a:lnTo>
                    <a:lnTo>
                      <a:pt x="56" y="9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23" name="Freeform 395"/>
              <p:cNvSpPr>
                <a:spLocks/>
              </p:cNvSpPr>
              <p:nvPr/>
            </p:nvSpPr>
            <p:spPr bwMode="auto">
              <a:xfrm>
                <a:off x="245" y="8527"/>
                <a:ext cx="55" cy="99"/>
              </a:xfrm>
              <a:custGeom>
                <a:avLst/>
                <a:gdLst>
                  <a:gd name="T0" fmla="*/ 55 w 55"/>
                  <a:gd name="T1" fmla="*/ 92 h 99"/>
                  <a:gd name="T2" fmla="*/ 36 w 55"/>
                  <a:gd name="T3" fmla="*/ 99 h 99"/>
                  <a:gd name="T4" fmla="*/ 0 w 55"/>
                  <a:gd name="T5" fmla="*/ 7 h 99"/>
                  <a:gd name="T6" fmla="*/ 19 w 55"/>
                  <a:gd name="T7" fmla="*/ 0 h 99"/>
                  <a:gd name="T8" fmla="*/ 55 w 55"/>
                  <a:gd name="T9" fmla="*/ 92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9"/>
                  <a:gd name="T17" fmla="*/ 55 w 55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9">
                    <a:moveTo>
                      <a:pt x="55" y="92"/>
                    </a:moveTo>
                    <a:lnTo>
                      <a:pt x="36" y="99"/>
                    </a:lnTo>
                    <a:lnTo>
                      <a:pt x="0" y="7"/>
                    </a:lnTo>
                    <a:lnTo>
                      <a:pt x="19" y="0"/>
                    </a:lnTo>
                    <a:lnTo>
                      <a:pt x="55" y="9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24" name="Freeform 396"/>
              <p:cNvSpPr>
                <a:spLocks/>
              </p:cNvSpPr>
              <p:nvPr/>
            </p:nvSpPr>
            <p:spPr bwMode="auto">
              <a:xfrm>
                <a:off x="212" y="8435"/>
                <a:ext cx="52" cy="99"/>
              </a:xfrm>
              <a:custGeom>
                <a:avLst/>
                <a:gdLst>
                  <a:gd name="T0" fmla="*/ 52 w 52"/>
                  <a:gd name="T1" fmla="*/ 92 h 99"/>
                  <a:gd name="T2" fmla="*/ 33 w 52"/>
                  <a:gd name="T3" fmla="*/ 99 h 99"/>
                  <a:gd name="T4" fmla="*/ 0 w 52"/>
                  <a:gd name="T5" fmla="*/ 6 h 99"/>
                  <a:gd name="T6" fmla="*/ 20 w 52"/>
                  <a:gd name="T7" fmla="*/ 0 h 99"/>
                  <a:gd name="T8" fmla="*/ 52 w 52"/>
                  <a:gd name="T9" fmla="*/ 92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99"/>
                  <a:gd name="T17" fmla="*/ 52 w 52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99">
                    <a:moveTo>
                      <a:pt x="52" y="92"/>
                    </a:moveTo>
                    <a:lnTo>
                      <a:pt x="33" y="99"/>
                    </a:lnTo>
                    <a:lnTo>
                      <a:pt x="0" y="6"/>
                    </a:lnTo>
                    <a:lnTo>
                      <a:pt x="20" y="0"/>
                    </a:lnTo>
                    <a:lnTo>
                      <a:pt x="52" y="9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25" name="Freeform 397"/>
              <p:cNvSpPr>
                <a:spLocks/>
              </p:cNvSpPr>
              <p:nvPr/>
            </p:nvSpPr>
            <p:spPr bwMode="auto">
              <a:xfrm>
                <a:off x="181" y="8340"/>
                <a:ext cx="51" cy="101"/>
              </a:xfrm>
              <a:custGeom>
                <a:avLst/>
                <a:gdLst>
                  <a:gd name="T0" fmla="*/ 51 w 51"/>
                  <a:gd name="T1" fmla="*/ 95 h 101"/>
                  <a:gd name="T2" fmla="*/ 31 w 51"/>
                  <a:gd name="T3" fmla="*/ 101 h 101"/>
                  <a:gd name="T4" fmla="*/ 0 w 51"/>
                  <a:gd name="T5" fmla="*/ 6 h 101"/>
                  <a:gd name="T6" fmla="*/ 19 w 51"/>
                  <a:gd name="T7" fmla="*/ 0 h 101"/>
                  <a:gd name="T8" fmla="*/ 51 w 51"/>
                  <a:gd name="T9" fmla="*/ 95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101"/>
                  <a:gd name="T17" fmla="*/ 51 w 51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101">
                    <a:moveTo>
                      <a:pt x="51" y="95"/>
                    </a:moveTo>
                    <a:lnTo>
                      <a:pt x="31" y="101"/>
                    </a:lnTo>
                    <a:lnTo>
                      <a:pt x="0" y="6"/>
                    </a:lnTo>
                    <a:lnTo>
                      <a:pt x="19" y="0"/>
                    </a:lnTo>
                    <a:lnTo>
                      <a:pt x="51" y="9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26" name="Freeform 398"/>
              <p:cNvSpPr>
                <a:spLocks/>
              </p:cNvSpPr>
              <p:nvPr/>
            </p:nvSpPr>
            <p:spPr bwMode="auto">
              <a:xfrm>
                <a:off x="153" y="8245"/>
                <a:ext cx="47" cy="101"/>
              </a:xfrm>
              <a:custGeom>
                <a:avLst/>
                <a:gdLst>
                  <a:gd name="T0" fmla="*/ 47 w 47"/>
                  <a:gd name="T1" fmla="*/ 95 h 101"/>
                  <a:gd name="T2" fmla="*/ 28 w 47"/>
                  <a:gd name="T3" fmla="*/ 101 h 101"/>
                  <a:gd name="T4" fmla="*/ 0 w 47"/>
                  <a:gd name="T5" fmla="*/ 6 h 101"/>
                  <a:gd name="T6" fmla="*/ 20 w 47"/>
                  <a:gd name="T7" fmla="*/ 0 h 101"/>
                  <a:gd name="T8" fmla="*/ 47 w 47"/>
                  <a:gd name="T9" fmla="*/ 95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101"/>
                  <a:gd name="T17" fmla="*/ 47 w 4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101">
                    <a:moveTo>
                      <a:pt x="47" y="95"/>
                    </a:moveTo>
                    <a:lnTo>
                      <a:pt x="28" y="101"/>
                    </a:lnTo>
                    <a:lnTo>
                      <a:pt x="0" y="6"/>
                    </a:lnTo>
                    <a:lnTo>
                      <a:pt x="20" y="0"/>
                    </a:lnTo>
                    <a:lnTo>
                      <a:pt x="47" y="9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27" name="Freeform 399"/>
              <p:cNvSpPr>
                <a:spLocks/>
              </p:cNvSpPr>
              <p:nvPr/>
            </p:nvSpPr>
            <p:spPr bwMode="auto">
              <a:xfrm>
                <a:off x="127" y="8149"/>
                <a:ext cx="46" cy="102"/>
              </a:xfrm>
              <a:custGeom>
                <a:avLst/>
                <a:gdLst>
                  <a:gd name="T0" fmla="*/ 46 w 46"/>
                  <a:gd name="T1" fmla="*/ 96 h 102"/>
                  <a:gd name="T2" fmla="*/ 26 w 46"/>
                  <a:gd name="T3" fmla="*/ 102 h 102"/>
                  <a:gd name="T4" fmla="*/ 0 w 46"/>
                  <a:gd name="T5" fmla="*/ 5 h 102"/>
                  <a:gd name="T6" fmla="*/ 20 w 46"/>
                  <a:gd name="T7" fmla="*/ 0 h 102"/>
                  <a:gd name="T8" fmla="*/ 46 w 46"/>
                  <a:gd name="T9" fmla="*/ 9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102"/>
                  <a:gd name="T17" fmla="*/ 46 w 46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102">
                    <a:moveTo>
                      <a:pt x="46" y="96"/>
                    </a:moveTo>
                    <a:lnTo>
                      <a:pt x="26" y="102"/>
                    </a:lnTo>
                    <a:lnTo>
                      <a:pt x="0" y="5"/>
                    </a:lnTo>
                    <a:lnTo>
                      <a:pt x="20" y="0"/>
                    </a:lnTo>
                    <a:lnTo>
                      <a:pt x="46" y="9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28" name="Freeform 400"/>
              <p:cNvSpPr>
                <a:spLocks/>
              </p:cNvSpPr>
              <p:nvPr/>
            </p:nvSpPr>
            <p:spPr bwMode="auto">
              <a:xfrm>
                <a:off x="104" y="8052"/>
                <a:ext cx="43" cy="102"/>
              </a:xfrm>
              <a:custGeom>
                <a:avLst/>
                <a:gdLst>
                  <a:gd name="T0" fmla="*/ 43 w 43"/>
                  <a:gd name="T1" fmla="*/ 97 h 102"/>
                  <a:gd name="T2" fmla="*/ 23 w 43"/>
                  <a:gd name="T3" fmla="*/ 102 h 102"/>
                  <a:gd name="T4" fmla="*/ 0 w 43"/>
                  <a:gd name="T5" fmla="*/ 4 h 102"/>
                  <a:gd name="T6" fmla="*/ 18 w 43"/>
                  <a:gd name="T7" fmla="*/ 0 h 102"/>
                  <a:gd name="T8" fmla="*/ 43 w 43"/>
                  <a:gd name="T9" fmla="*/ 97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02"/>
                  <a:gd name="T17" fmla="*/ 43 w 43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02">
                    <a:moveTo>
                      <a:pt x="43" y="97"/>
                    </a:moveTo>
                    <a:lnTo>
                      <a:pt x="23" y="102"/>
                    </a:lnTo>
                    <a:lnTo>
                      <a:pt x="0" y="4"/>
                    </a:lnTo>
                    <a:lnTo>
                      <a:pt x="18" y="0"/>
                    </a:lnTo>
                    <a:lnTo>
                      <a:pt x="43" y="9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29" name="Freeform 401"/>
              <p:cNvSpPr>
                <a:spLocks/>
              </p:cNvSpPr>
              <p:nvPr/>
            </p:nvSpPr>
            <p:spPr bwMode="auto">
              <a:xfrm>
                <a:off x="82" y="7954"/>
                <a:ext cx="40" cy="102"/>
              </a:xfrm>
              <a:custGeom>
                <a:avLst/>
                <a:gdLst>
                  <a:gd name="T0" fmla="*/ 40 w 40"/>
                  <a:gd name="T1" fmla="*/ 98 h 102"/>
                  <a:gd name="T2" fmla="*/ 22 w 40"/>
                  <a:gd name="T3" fmla="*/ 102 h 102"/>
                  <a:gd name="T4" fmla="*/ 0 w 40"/>
                  <a:gd name="T5" fmla="*/ 5 h 102"/>
                  <a:gd name="T6" fmla="*/ 19 w 40"/>
                  <a:gd name="T7" fmla="*/ 0 h 102"/>
                  <a:gd name="T8" fmla="*/ 40 w 40"/>
                  <a:gd name="T9" fmla="*/ 98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102"/>
                  <a:gd name="T17" fmla="*/ 40 w 40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102">
                    <a:moveTo>
                      <a:pt x="40" y="98"/>
                    </a:moveTo>
                    <a:lnTo>
                      <a:pt x="22" y="102"/>
                    </a:lnTo>
                    <a:lnTo>
                      <a:pt x="0" y="5"/>
                    </a:lnTo>
                    <a:lnTo>
                      <a:pt x="19" y="0"/>
                    </a:lnTo>
                    <a:lnTo>
                      <a:pt x="40" y="9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30" name="Freeform 402"/>
              <p:cNvSpPr>
                <a:spLocks/>
              </p:cNvSpPr>
              <p:nvPr/>
            </p:nvSpPr>
            <p:spPr bwMode="auto">
              <a:xfrm>
                <a:off x="63" y="7855"/>
                <a:ext cx="38" cy="104"/>
              </a:xfrm>
              <a:custGeom>
                <a:avLst/>
                <a:gdLst>
                  <a:gd name="T0" fmla="*/ 38 w 38"/>
                  <a:gd name="T1" fmla="*/ 99 h 104"/>
                  <a:gd name="T2" fmla="*/ 19 w 38"/>
                  <a:gd name="T3" fmla="*/ 104 h 104"/>
                  <a:gd name="T4" fmla="*/ 0 w 38"/>
                  <a:gd name="T5" fmla="*/ 4 h 104"/>
                  <a:gd name="T6" fmla="*/ 19 w 38"/>
                  <a:gd name="T7" fmla="*/ 0 h 104"/>
                  <a:gd name="T8" fmla="*/ 38 w 38"/>
                  <a:gd name="T9" fmla="*/ 99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104"/>
                  <a:gd name="T17" fmla="*/ 38 w 38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104">
                    <a:moveTo>
                      <a:pt x="38" y="99"/>
                    </a:moveTo>
                    <a:lnTo>
                      <a:pt x="19" y="104"/>
                    </a:lnTo>
                    <a:lnTo>
                      <a:pt x="0" y="4"/>
                    </a:lnTo>
                    <a:lnTo>
                      <a:pt x="19" y="0"/>
                    </a:lnTo>
                    <a:lnTo>
                      <a:pt x="38" y="9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31" name="Freeform 403"/>
              <p:cNvSpPr>
                <a:spLocks/>
              </p:cNvSpPr>
              <p:nvPr/>
            </p:nvSpPr>
            <p:spPr bwMode="auto">
              <a:xfrm>
                <a:off x="46" y="7756"/>
                <a:ext cx="36" cy="103"/>
              </a:xfrm>
              <a:custGeom>
                <a:avLst/>
                <a:gdLst>
                  <a:gd name="T0" fmla="*/ 36 w 36"/>
                  <a:gd name="T1" fmla="*/ 99 h 103"/>
                  <a:gd name="T2" fmla="*/ 17 w 36"/>
                  <a:gd name="T3" fmla="*/ 103 h 103"/>
                  <a:gd name="T4" fmla="*/ 0 w 36"/>
                  <a:gd name="T5" fmla="*/ 2 h 103"/>
                  <a:gd name="T6" fmla="*/ 20 w 36"/>
                  <a:gd name="T7" fmla="*/ 0 h 103"/>
                  <a:gd name="T8" fmla="*/ 36 w 36"/>
                  <a:gd name="T9" fmla="*/ 99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103"/>
                  <a:gd name="T17" fmla="*/ 36 w 36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103">
                    <a:moveTo>
                      <a:pt x="36" y="99"/>
                    </a:moveTo>
                    <a:lnTo>
                      <a:pt x="17" y="103"/>
                    </a:lnTo>
                    <a:lnTo>
                      <a:pt x="0" y="2"/>
                    </a:lnTo>
                    <a:lnTo>
                      <a:pt x="20" y="0"/>
                    </a:lnTo>
                    <a:lnTo>
                      <a:pt x="36" y="9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32" name="Freeform 404"/>
              <p:cNvSpPr>
                <a:spLocks/>
              </p:cNvSpPr>
              <p:nvPr/>
            </p:nvSpPr>
            <p:spPr bwMode="auto">
              <a:xfrm>
                <a:off x="32" y="7655"/>
                <a:ext cx="34" cy="103"/>
              </a:xfrm>
              <a:custGeom>
                <a:avLst/>
                <a:gdLst>
                  <a:gd name="T0" fmla="*/ 34 w 34"/>
                  <a:gd name="T1" fmla="*/ 101 h 103"/>
                  <a:gd name="T2" fmla="*/ 14 w 34"/>
                  <a:gd name="T3" fmla="*/ 103 h 103"/>
                  <a:gd name="T4" fmla="*/ 0 w 34"/>
                  <a:gd name="T5" fmla="*/ 3 h 103"/>
                  <a:gd name="T6" fmla="*/ 20 w 34"/>
                  <a:gd name="T7" fmla="*/ 0 h 103"/>
                  <a:gd name="T8" fmla="*/ 34 w 34"/>
                  <a:gd name="T9" fmla="*/ 101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03"/>
                  <a:gd name="T17" fmla="*/ 34 w 34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03">
                    <a:moveTo>
                      <a:pt x="34" y="101"/>
                    </a:moveTo>
                    <a:lnTo>
                      <a:pt x="14" y="103"/>
                    </a:lnTo>
                    <a:lnTo>
                      <a:pt x="0" y="3"/>
                    </a:lnTo>
                    <a:lnTo>
                      <a:pt x="20" y="0"/>
                    </a:lnTo>
                    <a:lnTo>
                      <a:pt x="34" y="10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2132" name="Прямоугольник 408"/>
            <p:cNvSpPr>
              <a:spLocks noChangeArrowheads="1"/>
            </p:cNvSpPr>
            <p:nvPr/>
          </p:nvSpPr>
          <p:spPr bwMode="auto">
            <a:xfrm>
              <a:off x="3500430" y="3143248"/>
              <a:ext cx="53412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>
                  <a:latin typeface="Century Schoolbook" pitchFamily="18" charset="0"/>
                </a:rPr>
                <a:t>8+1</a:t>
              </a:r>
              <a:endParaRPr lang="ru-RU">
                <a:latin typeface="Century Schoolbook" pitchFamily="18" charset="0"/>
              </a:endParaRPr>
            </a:p>
          </p:txBody>
        </p:sp>
      </p:grpSp>
      <p:sp>
        <p:nvSpPr>
          <p:cNvPr id="21722" name="TextBox 1232"/>
          <p:cNvSpPr txBox="1">
            <a:spLocks noChangeArrowheads="1"/>
          </p:cNvSpPr>
          <p:nvPr/>
        </p:nvSpPr>
        <p:spPr bwMode="auto">
          <a:xfrm>
            <a:off x="5500688" y="5857875"/>
            <a:ext cx="714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>
                <a:latin typeface="Century Schoolbook" pitchFamily="18" charset="0"/>
              </a:rPr>
              <a:t>10</a:t>
            </a:r>
            <a:endParaRPr lang="ru-RU" sz="2400">
              <a:latin typeface="Century Schoolbook" pitchFamily="18" charset="0"/>
            </a:endParaRPr>
          </a:p>
        </p:txBody>
      </p:sp>
      <p:sp>
        <p:nvSpPr>
          <p:cNvPr id="21723" name="TextBox 1233"/>
          <p:cNvSpPr txBox="1">
            <a:spLocks noChangeArrowheads="1"/>
          </p:cNvSpPr>
          <p:nvPr/>
        </p:nvSpPr>
        <p:spPr bwMode="auto">
          <a:xfrm>
            <a:off x="6500813" y="4857750"/>
            <a:ext cx="500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>
                <a:latin typeface="Century Schoolbook" pitchFamily="18" charset="0"/>
              </a:rPr>
              <a:t>6</a:t>
            </a:r>
            <a:endParaRPr lang="ru-RU" sz="2400">
              <a:latin typeface="Century Schoolbook" pitchFamily="18" charset="0"/>
            </a:endParaRPr>
          </a:p>
        </p:txBody>
      </p:sp>
      <p:grpSp>
        <p:nvGrpSpPr>
          <p:cNvPr id="816" name="Группа 815"/>
          <p:cNvGrpSpPr>
            <a:grpSpLocks/>
          </p:cNvGrpSpPr>
          <p:nvPr/>
        </p:nvGrpSpPr>
        <p:grpSpPr bwMode="auto">
          <a:xfrm>
            <a:off x="5143500" y="2571750"/>
            <a:ext cx="944563" cy="714375"/>
            <a:chOff x="5143504" y="2571744"/>
            <a:chExt cx="944567" cy="714356"/>
          </a:xfrm>
        </p:grpSpPr>
        <p:grpSp>
          <p:nvGrpSpPr>
            <p:cNvPr id="21929" name="Group 606"/>
            <p:cNvGrpSpPr>
              <a:grpSpLocks/>
            </p:cNvGrpSpPr>
            <p:nvPr/>
          </p:nvGrpSpPr>
          <p:grpSpPr bwMode="auto">
            <a:xfrm>
              <a:off x="5143504" y="2571744"/>
              <a:ext cx="944567" cy="714356"/>
              <a:chOff x="10" y="26"/>
              <a:chExt cx="8090" cy="11164"/>
            </a:xfrm>
          </p:grpSpPr>
          <p:sp>
            <p:nvSpPr>
              <p:cNvPr id="21931" name="Freeform 607"/>
              <p:cNvSpPr>
                <a:spLocks/>
              </p:cNvSpPr>
              <p:nvPr/>
            </p:nvSpPr>
            <p:spPr bwMode="auto">
              <a:xfrm>
                <a:off x="10" y="26"/>
                <a:ext cx="8081" cy="11154"/>
              </a:xfrm>
              <a:custGeom>
                <a:avLst/>
                <a:gdLst>
                  <a:gd name="T0" fmla="*/ 4232 w 8081"/>
                  <a:gd name="T1" fmla="*/ 368 h 11154"/>
                  <a:gd name="T2" fmla="*/ 4429 w 8081"/>
                  <a:gd name="T3" fmla="*/ 806 h 11154"/>
                  <a:gd name="T4" fmla="*/ 4629 w 8081"/>
                  <a:gd name="T5" fmla="*/ 1216 h 11154"/>
                  <a:gd name="T6" fmla="*/ 4835 w 8081"/>
                  <a:gd name="T7" fmla="*/ 1602 h 11154"/>
                  <a:gd name="T8" fmla="*/ 5211 w 8081"/>
                  <a:gd name="T9" fmla="*/ 2240 h 11154"/>
                  <a:gd name="T10" fmla="*/ 5633 w 8081"/>
                  <a:gd name="T11" fmla="*/ 2872 h 11154"/>
                  <a:gd name="T12" fmla="*/ 6049 w 8081"/>
                  <a:gd name="T13" fmla="*/ 3437 h 11154"/>
                  <a:gd name="T14" fmla="*/ 6451 w 8081"/>
                  <a:gd name="T15" fmla="*/ 3950 h 11154"/>
                  <a:gd name="T16" fmla="*/ 6828 w 8081"/>
                  <a:gd name="T17" fmla="*/ 4420 h 11154"/>
                  <a:gd name="T18" fmla="*/ 7173 w 8081"/>
                  <a:gd name="T19" fmla="*/ 4862 h 11154"/>
                  <a:gd name="T20" fmla="*/ 7475 w 8081"/>
                  <a:gd name="T21" fmla="*/ 5291 h 11154"/>
                  <a:gd name="T22" fmla="*/ 7726 w 8081"/>
                  <a:gd name="T23" fmla="*/ 5717 h 11154"/>
                  <a:gd name="T24" fmla="*/ 7917 w 8081"/>
                  <a:gd name="T25" fmla="*/ 6155 h 11154"/>
                  <a:gd name="T26" fmla="*/ 8038 w 8081"/>
                  <a:gd name="T27" fmla="*/ 6617 h 11154"/>
                  <a:gd name="T28" fmla="*/ 8077 w 8081"/>
                  <a:gd name="T29" fmla="*/ 6962 h 11154"/>
                  <a:gd name="T30" fmla="*/ 8076 w 8081"/>
                  <a:gd name="T31" fmla="*/ 7324 h 11154"/>
                  <a:gd name="T32" fmla="*/ 8018 w 8081"/>
                  <a:gd name="T33" fmla="*/ 7832 h 11154"/>
                  <a:gd name="T34" fmla="*/ 7898 w 8081"/>
                  <a:gd name="T35" fmla="*/ 8317 h 11154"/>
                  <a:gd name="T36" fmla="*/ 7724 w 8081"/>
                  <a:gd name="T37" fmla="*/ 8779 h 11154"/>
                  <a:gd name="T38" fmla="*/ 7495 w 8081"/>
                  <a:gd name="T39" fmla="*/ 9211 h 11154"/>
                  <a:gd name="T40" fmla="*/ 7219 w 8081"/>
                  <a:gd name="T41" fmla="*/ 9609 h 11154"/>
                  <a:gd name="T42" fmla="*/ 6897 w 8081"/>
                  <a:gd name="T43" fmla="*/ 9972 h 11154"/>
                  <a:gd name="T44" fmla="*/ 6535 w 8081"/>
                  <a:gd name="T45" fmla="*/ 10293 h 11154"/>
                  <a:gd name="T46" fmla="*/ 6136 w 8081"/>
                  <a:gd name="T47" fmla="*/ 10570 h 11154"/>
                  <a:gd name="T48" fmla="*/ 5703 w 8081"/>
                  <a:gd name="T49" fmla="*/ 10798 h 11154"/>
                  <a:gd name="T50" fmla="*/ 5241 w 8081"/>
                  <a:gd name="T51" fmla="*/ 10973 h 11154"/>
                  <a:gd name="T52" fmla="*/ 4756 w 8081"/>
                  <a:gd name="T53" fmla="*/ 11092 h 11154"/>
                  <a:gd name="T54" fmla="*/ 4247 w 8081"/>
                  <a:gd name="T55" fmla="*/ 11150 h 11154"/>
                  <a:gd name="T56" fmla="*/ 3729 w 8081"/>
                  <a:gd name="T57" fmla="*/ 11142 h 11154"/>
                  <a:gd name="T58" fmla="*/ 3226 w 8081"/>
                  <a:gd name="T59" fmla="*/ 11072 h 11154"/>
                  <a:gd name="T60" fmla="*/ 2744 w 8081"/>
                  <a:gd name="T61" fmla="*/ 10942 h 11154"/>
                  <a:gd name="T62" fmla="*/ 2289 w 8081"/>
                  <a:gd name="T63" fmla="*/ 10757 h 11154"/>
                  <a:gd name="T64" fmla="*/ 1862 w 8081"/>
                  <a:gd name="T65" fmla="*/ 10519 h 11154"/>
                  <a:gd name="T66" fmla="*/ 1471 w 8081"/>
                  <a:gd name="T67" fmla="*/ 10233 h 11154"/>
                  <a:gd name="T68" fmla="*/ 1115 w 8081"/>
                  <a:gd name="T69" fmla="*/ 9903 h 11154"/>
                  <a:gd name="T70" fmla="*/ 802 w 8081"/>
                  <a:gd name="T71" fmla="*/ 9533 h 11154"/>
                  <a:gd name="T72" fmla="*/ 534 w 8081"/>
                  <a:gd name="T73" fmla="*/ 9126 h 11154"/>
                  <a:gd name="T74" fmla="*/ 317 w 8081"/>
                  <a:gd name="T75" fmla="*/ 8688 h 11154"/>
                  <a:gd name="T76" fmla="*/ 153 w 8081"/>
                  <a:gd name="T77" fmla="*/ 8222 h 11154"/>
                  <a:gd name="T78" fmla="*/ 46 w 8081"/>
                  <a:gd name="T79" fmla="*/ 7731 h 11154"/>
                  <a:gd name="T80" fmla="*/ 2 w 8081"/>
                  <a:gd name="T81" fmla="*/ 7220 h 11154"/>
                  <a:gd name="T82" fmla="*/ 23 w 8081"/>
                  <a:gd name="T83" fmla="*/ 6715 h 11154"/>
                  <a:gd name="T84" fmla="*/ 117 w 8081"/>
                  <a:gd name="T85" fmla="*/ 6253 h 11154"/>
                  <a:gd name="T86" fmla="*/ 275 w 8081"/>
                  <a:gd name="T87" fmla="*/ 5821 h 11154"/>
                  <a:gd name="T88" fmla="*/ 493 w 8081"/>
                  <a:gd name="T89" fmla="*/ 5405 h 11154"/>
                  <a:gd name="T90" fmla="*/ 763 w 8081"/>
                  <a:gd name="T91" fmla="*/ 4992 h 11154"/>
                  <a:gd name="T92" fmla="*/ 1080 w 8081"/>
                  <a:gd name="T93" fmla="*/ 4564 h 11154"/>
                  <a:gd name="T94" fmla="*/ 1437 w 8081"/>
                  <a:gd name="T95" fmla="*/ 4109 h 11154"/>
                  <a:gd name="T96" fmla="*/ 1828 w 8081"/>
                  <a:gd name="T97" fmla="*/ 3614 h 11154"/>
                  <a:gd name="T98" fmla="*/ 2247 w 8081"/>
                  <a:gd name="T99" fmla="*/ 3062 h 11154"/>
                  <a:gd name="T100" fmla="*/ 2688 w 8081"/>
                  <a:gd name="T101" fmla="*/ 2438 h 11154"/>
                  <a:gd name="T102" fmla="*/ 3006 w 8081"/>
                  <a:gd name="T103" fmla="*/ 1952 h 11154"/>
                  <a:gd name="T104" fmla="*/ 3238 w 8081"/>
                  <a:gd name="T105" fmla="*/ 1576 h 11154"/>
                  <a:gd name="T106" fmla="*/ 3470 w 8081"/>
                  <a:gd name="T107" fmla="*/ 1176 h 11154"/>
                  <a:gd name="T108" fmla="*/ 3704 w 8081"/>
                  <a:gd name="T109" fmla="*/ 747 h 11154"/>
                  <a:gd name="T110" fmla="*/ 3939 w 8081"/>
                  <a:gd name="T111" fmla="*/ 289 h 1115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081"/>
                  <a:gd name="T169" fmla="*/ 0 h 11154"/>
                  <a:gd name="T170" fmla="*/ 8081 w 8081"/>
                  <a:gd name="T171" fmla="*/ 11154 h 1115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081" h="11154">
                    <a:moveTo>
                      <a:pt x="4080" y="0"/>
                    </a:moveTo>
                    <a:lnTo>
                      <a:pt x="4118" y="93"/>
                    </a:lnTo>
                    <a:lnTo>
                      <a:pt x="4155" y="186"/>
                    </a:lnTo>
                    <a:lnTo>
                      <a:pt x="4194" y="278"/>
                    </a:lnTo>
                    <a:lnTo>
                      <a:pt x="4232" y="368"/>
                    </a:lnTo>
                    <a:lnTo>
                      <a:pt x="4270" y="458"/>
                    </a:lnTo>
                    <a:lnTo>
                      <a:pt x="4309" y="547"/>
                    </a:lnTo>
                    <a:lnTo>
                      <a:pt x="4350" y="635"/>
                    </a:lnTo>
                    <a:lnTo>
                      <a:pt x="4389" y="720"/>
                    </a:lnTo>
                    <a:lnTo>
                      <a:pt x="4429" y="806"/>
                    </a:lnTo>
                    <a:lnTo>
                      <a:pt x="4468" y="889"/>
                    </a:lnTo>
                    <a:lnTo>
                      <a:pt x="4508" y="973"/>
                    </a:lnTo>
                    <a:lnTo>
                      <a:pt x="4548" y="1055"/>
                    </a:lnTo>
                    <a:lnTo>
                      <a:pt x="4589" y="1136"/>
                    </a:lnTo>
                    <a:lnTo>
                      <a:pt x="4629" y="1216"/>
                    </a:lnTo>
                    <a:lnTo>
                      <a:pt x="4671" y="1295"/>
                    </a:lnTo>
                    <a:lnTo>
                      <a:pt x="4711" y="1373"/>
                    </a:lnTo>
                    <a:lnTo>
                      <a:pt x="4753" y="1451"/>
                    </a:lnTo>
                    <a:lnTo>
                      <a:pt x="4793" y="1527"/>
                    </a:lnTo>
                    <a:lnTo>
                      <a:pt x="4835" y="1602"/>
                    </a:lnTo>
                    <a:lnTo>
                      <a:pt x="4877" y="1677"/>
                    </a:lnTo>
                    <a:lnTo>
                      <a:pt x="4960" y="1822"/>
                    </a:lnTo>
                    <a:lnTo>
                      <a:pt x="5044" y="1965"/>
                    </a:lnTo>
                    <a:lnTo>
                      <a:pt x="5127" y="2104"/>
                    </a:lnTo>
                    <a:lnTo>
                      <a:pt x="5211" y="2240"/>
                    </a:lnTo>
                    <a:lnTo>
                      <a:pt x="5296" y="2372"/>
                    </a:lnTo>
                    <a:lnTo>
                      <a:pt x="5381" y="2502"/>
                    </a:lnTo>
                    <a:lnTo>
                      <a:pt x="5464" y="2628"/>
                    </a:lnTo>
                    <a:lnTo>
                      <a:pt x="5549" y="2752"/>
                    </a:lnTo>
                    <a:lnTo>
                      <a:pt x="5633" y="2872"/>
                    </a:lnTo>
                    <a:lnTo>
                      <a:pt x="5716" y="2991"/>
                    </a:lnTo>
                    <a:lnTo>
                      <a:pt x="5800" y="3106"/>
                    </a:lnTo>
                    <a:lnTo>
                      <a:pt x="5884" y="3218"/>
                    </a:lnTo>
                    <a:lnTo>
                      <a:pt x="5967" y="3329"/>
                    </a:lnTo>
                    <a:lnTo>
                      <a:pt x="6049" y="3437"/>
                    </a:lnTo>
                    <a:lnTo>
                      <a:pt x="6131" y="3544"/>
                    </a:lnTo>
                    <a:lnTo>
                      <a:pt x="6212" y="3649"/>
                    </a:lnTo>
                    <a:lnTo>
                      <a:pt x="6293" y="3751"/>
                    </a:lnTo>
                    <a:lnTo>
                      <a:pt x="6372" y="3850"/>
                    </a:lnTo>
                    <a:lnTo>
                      <a:pt x="6451" y="3950"/>
                    </a:lnTo>
                    <a:lnTo>
                      <a:pt x="6529" y="4046"/>
                    </a:lnTo>
                    <a:lnTo>
                      <a:pt x="6605" y="4143"/>
                    </a:lnTo>
                    <a:lnTo>
                      <a:pt x="6680" y="4236"/>
                    </a:lnTo>
                    <a:lnTo>
                      <a:pt x="6755" y="4328"/>
                    </a:lnTo>
                    <a:lnTo>
                      <a:pt x="6828" y="4420"/>
                    </a:lnTo>
                    <a:lnTo>
                      <a:pt x="6900" y="4511"/>
                    </a:lnTo>
                    <a:lnTo>
                      <a:pt x="6971" y="4600"/>
                    </a:lnTo>
                    <a:lnTo>
                      <a:pt x="7039" y="4688"/>
                    </a:lnTo>
                    <a:lnTo>
                      <a:pt x="7106" y="4776"/>
                    </a:lnTo>
                    <a:lnTo>
                      <a:pt x="7173" y="4862"/>
                    </a:lnTo>
                    <a:lnTo>
                      <a:pt x="7237" y="4949"/>
                    </a:lnTo>
                    <a:lnTo>
                      <a:pt x="7299" y="5035"/>
                    </a:lnTo>
                    <a:lnTo>
                      <a:pt x="7360" y="5121"/>
                    </a:lnTo>
                    <a:lnTo>
                      <a:pt x="7419" y="5206"/>
                    </a:lnTo>
                    <a:lnTo>
                      <a:pt x="7475" y="5291"/>
                    </a:lnTo>
                    <a:lnTo>
                      <a:pt x="7530" y="5376"/>
                    </a:lnTo>
                    <a:lnTo>
                      <a:pt x="7582" y="5461"/>
                    </a:lnTo>
                    <a:lnTo>
                      <a:pt x="7632" y="5546"/>
                    </a:lnTo>
                    <a:lnTo>
                      <a:pt x="7681" y="5631"/>
                    </a:lnTo>
                    <a:lnTo>
                      <a:pt x="7726" y="5717"/>
                    </a:lnTo>
                    <a:lnTo>
                      <a:pt x="7770" y="5804"/>
                    </a:lnTo>
                    <a:lnTo>
                      <a:pt x="7811" y="5890"/>
                    </a:lnTo>
                    <a:lnTo>
                      <a:pt x="7848" y="5978"/>
                    </a:lnTo>
                    <a:lnTo>
                      <a:pt x="7884" y="6066"/>
                    </a:lnTo>
                    <a:lnTo>
                      <a:pt x="7917" y="6155"/>
                    </a:lnTo>
                    <a:lnTo>
                      <a:pt x="7947" y="6244"/>
                    </a:lnTo>
                    <a:lnTo>
                      <a:pt x="7975" y="6336"/>
                    </a:lnTo>
                    <a:lnTo>
                      <a:pt x="7999" y="6428"/>
                    </a:lnTo>
                    <a:lnTo>
                      <a:pt x="8019" y="6522"/>
                    </a:lnTo>
                    <a:lnTo>
                      <a:pt x="8038" y="6617"/>
                    </a:lnTo>
                    <a:lnTo>
                      <a:pt x="8054" y="6713"/>
                    </a:lnTo>
                    <a:lnTo>
                      <a:pt x="8066" y="6811"/>
                    </a:lnTo>
                    <a:lnTo>
                      <a:pt x="8070" y="6862"/>
                    </a:lnTo>
                    <a:lnTo>
                      <a:pt x="8074" y="6911"/>
                    </a:lnTo>
                    <a:lnTo>
                      <a:pt x="8077" y="6962"/>
                    </a:lnTo>
                    <a:lnTo>
                      <a:pt x="8078" y="7013"/>
                    </a:lnTo>
                    <a:lnTo>
                      <a:pt x="8080" y="7065"/>
                    </a:lnTo>
                    <a:lnTo>
                      <a:pt x="8081" y="7116"/>
                    </a:lnTo>
                    <a:lnTo>
                      <a:pt x="8080" y="7220"/>
                    </a:lnTo>
                    <a:lnTo>
                      <a:pt x="8076" y="7324"/>
                    </a:lnTo>
                    <a:lnTo>
                      <a:pt x="8068" y="7427"/>
                    </a:lnTo>
                    <a:lnTo>
                      <a:pt x="8060" y="7529"/>
                    </a:lnTo>
                    <a:lnTo>
                      <a:pt x="8048" y="7630"/>
                    </a:lnTo>
                    <a:lnTo>
                      <a:pt x="8034" y="7731"/>
                    </a:lnTo>
                    <a:lnTo>
                      <a:pt x="8018" y="7832"/>
                    </a:lnTo>
                    <a:lnTo>
                      <a:pt x="7999" y="7930"/>
                    </a:lnTo>
                    <a:lnTo>
                      <a:pt x="7978" y="8029"/>
                    </a:lnTo>
                    <a:lnTo>
                      <a:pt x="7953" y="8125"/>
                    </a:lnTo>
                    <a:lnTo>
                      <a:pt x="7927" y="8222"/>
                    </a:lnTo>
                    <a:lnTo>
                      <a:pt x="7898" y="8317"/>
                    </a:lnTo>
                    <a:lnTo>
                      <a:pt x="7868" y="8412"/>
                    </a:lnTo>
                    <a:lnTo>
                      <a:pt x="7835" y="8505"/>
                    </a:lnTo>
                    <a:lnTo>
                      <a:pt x="7801" y="8598"/>
                    </a:lnTo>
                    <a:lnTo>
                      <a:pt x="7763" y="8688"/>
                    </a:lnTo>
                    <a:lnTo>
                      <a:pt x="7724" y="8779"/>
                    </a:lnTo>
                    <a:lnTo>
                      <a:pt x="7682" y="8867"/>
                    </a:lnTo>
                    <a:lnTo>
                      <a:pt x="7639" y="8955"/>
                    </a:lnTo>
                    <a:lnTo>
                      <a:pt x="7593" y="9041"/>
                    </a:lnTo>
                    <a:lnTo>
                      <a:pt x="7546" y="9126"/>
                    </a:lnTo>
                    <a:lnTo>
                      <a:pt x="7495" y="9211"/>
                    </a:lnTo>
                    <a:lnTo>
                      <a:pt x="7445" y="9293"/>
                    </a:lnTo>
                    <a:lnTo>
                      <a:pt x="7390" y="9375"/>
                    </a:lnTo>
                    <a:lnTo>
                      <a:pt x="7335" y="9454"/>
                    </a:lnTo>
                    <a:lnTo>
                      <a:pt x="7278" y="9533"/>
                    </a:lnTo>
                    <a:lnTo>
                      <a:pt x="7219" y="9609"/>
                    </a:lnTo>
                    <a:lnTo>
                      <a:pt x="7158" y="9686"/>
                    </a:lnTo>
                    <a:lnTo>
                      <a:pt x="7095" y="9759"/>
                    </a:lnTo>
                    <a:lnTo>
                      <a:pt x="7031" y="9831"/>
                    </a:lnTo>
                    <a:lnTo>
                      <a:pt x="6965" y="9903"/>
                    </a:lnTo>
                    <a:lnTo>
                      <a:pt x="6897" y="9972"/>
                    </a:lnTo>
                    <a:lnTo>
                      <a:pt x="6828" y="10040"/>
                    </a:lnTo>
                    <a:lnTo>
                      <a:pt x="6756" y="10106"/>
                    </a:lnTo>
                    <a:lnTo>
                      <a:pt x="6684" y="10169"/>
                    </a:lnTo>
                    <a:lnTo>
                      <a:pt x="6611" y="10233"/>
                    </a:lnTo>
                    <a:lnTo>
                      <a:pt x="6535" y="10293"/>
                    </a:lnTo>
                    <a:lnTo>
                      <a:pt x="6458" y="10352"/>
                    </a:lnTo>
                    <a:lnTo>
                      <a:pt x="6379" y="10410"/>
                    </a:lnTo>
                    <a:lnTo>
                      <a:pt x="6300" y="10464"/>
                    </a:lnTo>
                    <a:lnTo>
                      <a:pt x="6218" y="10519"/>
                    </a:lnTo>
                    <a:lnTo>
                      <a:pt x="6136" y="10570"/>
                    </a:lnTo>
                    <a:lnTo>
                      <a:pt x="6052" y="10620"/>
                    </a:lnTo>
                    <a:lnTo>
                      <a:pt x="5966" y="10667"/>
                    </a:lnTo>
                    <a:lnTo>
                      <a:pt x="5879" y="10713"/>
                    </a:lnTo>
                    <a:lnTo>
                      <a:pt x="5791" y="10757"/>
                    </a:lnTo>
                    <a:lnTo>
                      <a:pt x="5703" y="10798"/>
                    </a:lnTo>
                    <a:lnTo>
                      <a:pt x="5613" y="10837"/>
                    </a:lnTo>
                    <a:lnTo>
                      <a:pt x="5522" y="10875"/>
                    </a:lnTo>
                    <a:lnTo>
                      <a:pt x="5430" y="10909"/>
                    </a:lnTo>
                    <a:lnTo>
                      <a:pt x="5336" y="10942"/>
                    </a:lnTo>
                    <a:lnTo>
                      <a:pt x="5241" y="10973"/>
                    </a:lnTo>
                    <a:lnTo>
                      <a:pt x="5146" y="11001"/>
                    </a:lnTo>
                    <a:lnTo>
                      <a:pt x="5050" y="11027"/>
                    </a:lnTo>
                    <a:lnTo>
                      <a:pt x="4953" y="11052"/>
                    </a:lnTo>
                    <a:lnTo>
                      <a:pt x="4854" y="11072"/>
                    </a:lnTo>
                    <a:lnTo>
                      <a:pt x="4756" y="11092"/>
                    </a:lnTo>
                    <a:lnTo>
                      <a:pt x="4655" y="11108"/>
                    </a:lnTo>
                    <a:lnTo>
                      <a:pt x="4554" y="11122"/>
                    </a:lnTo>
                    <a:lnTo>
                      <a:pt x="4453" y="11134"/>
                    </a:lnTo>
                    <a:lnTo>
                      <a:pt x="4351" y="11142"/>
                    </a:lnTo>
                    <a:lnTo>
                      <a:pt x="4247" y="11150"/>
                    </a:lnTo>
                    <a:lnTo>
                      <a:pt x="4145" y="11154"/>
                    </a:lnTo>
                    <a:lnTo>
                      <a:pt x="4040" y="11154"/>
                    </a:lnTo>
                    <a:lnTo>
                      <a:pt x="3936" y="11154"/>
                    </a:lnTo>
                    <a:lnTo>
                      <a:pt x="3833" y="11150"/>
                    </a:lnTo>
                    <a:lnTo>
                      <a:pt x="3729" y="11142"/>
                    </a:lnTo>
                    <a:lnTo>
                      <a:pt x="3627" y="11134"/>
                    </a:lnTo>
                    <a:lnTo>
                      <a:pt x="3526" y="11122"/>
                    </a:lnTo>
                    <a:lnTo>
                      <a:pt x="3425" y="11108"/>
                    </a:lnTo>
                    <a:lnTo>
                      <a:pt x="3324" y="11092"/>
                    </a:lnTo>
                    <a:lnTo>
                      <a:pt x="3226" y="11072"/>
                    </a:lnTo>
                    <a:lnTo>
                      <a:pt x="3128" y="11052"/>
                    </a:lnTo>
                    <a:lnTo>
                      <a:pt x="3030" y="11027"/>
                    </a:lnTo>
                    <a:lnTo>
                      <a:pt x="2934" y="11001"/>
                    </a:lnTo>
                    <a:lnTo>
                      <a:pt x="2839" y="10973"/>
                    </a:lnTo>
                    <a:lnTo>
                      <a:pt x="2744" y="10942"/>
                    </a:lnTo>
                    <a:lnTo>
                      <a:pt x="2650" y="10909"/>
                    </a:lnTo>
                    <a:lnTo>
                      <a:pt x="2558" y="10875"/>
                    </a:lnTo>
                    <a:lnTo>
                      <a:pt x="2467" y="10837"/>
                    </a:lnTo>
                    <a:lnTo>
                      <a:pt x="2378" y="10798"/>
                    </a:lnTo>
                    <a:lnTo>
                      <a:pt x="2289" y="10757"/>
                    </a:lnTo>
                    <a:lnTo>
                      <a:pt x="2201" y="10713"/>
                    </a:lnTo>
                    <a:lnTo>
                      <a:pt x="2114" y="10667"/>
                    </a:lnTo>
                    <a:lnTo>
                      <a:pt x="2029" y="10620"/>
                    </a:lnTo>
                    <a:lnTo>
                      <a:pt x="1944" y="10570"/>
                    </a:lnTo>
                    <a:lnTo>
                      <a:pt x="1862" y="10519"/>
                    </a:lnTo>
                    <a:lnTo>
                      <a:pt x="1782" y="10464"/>
                    </a:lnTo>
                    <a:lnTo>
                      <a:pt x="1701" y="10410"/>
                    </a:lnTo>
                    <a:lnTo>
                      <a:pt x="1623" y="10352"/>
                    </a:lnTo>
                    <a:lnTo>
                      <a:pt x="1545" y="10293"/>
                    </a:lnTo>
                    <a:lnTo>
                      <a:pt x="1471" y="10233"/>
                    </a:lnTo>
                    <a:lnTo>
                      <a:pt x="1396" y="10169"/>
                    </a:lnTo>
                    <a:lnTo>
                      <a:pt x="1324" y="10106"/>
                    </a:lnTo>
                    <a:lnTo>
                      <a:pt x="1252" y="10040"/>
                    </a:lnTo>
                    <a:lnTo>
                      <a:pt x="1183" y="9972"/>
                    </a:lnTo>
                    <a:lnTo>
                      <a:pt x="1115" y="9903"/>
                    </a:lnTo>
                    <a:lnTo>
                      <a:pt x="1049" y="9831"/>
                    </a:lnTo>
                    <a:lnTo>
                      <a:pt x="985" y="9759"/>
                    </a:lnTo>
                    <a:lnTo>
                      <a:pt x="922" y="9686"/>
                    </a:lnTo>
                    <a:lnTo>
                      <a:pt x="861" y="9609"/>
                    </a:lnTo>
                    <a:lnTo>
                      <a:pt x="802" y="9533"/>
                    </a:lnTo>
                    <a:lnTo>
                      <a:pt x="745" y="9454"/>
                    </a:lnTo>
                    <a:lnTo>
                      <a:pt x="690" y="9375"/>
                    </a:lnTo>
                    <a:lnTo>
                      <a:pt x="637" y="9293"/>
                    </a:lnTo>
                    <a:lnTo>
                      <a:pt x="585" y="9211"/>
                    </a:lnTo>
                    <a:lnTo>
                      <a:pt x="534" y="9126"/>
                    </a:lnTo>
                    <a:lnTo>
                      <a:pt x="487" y="9041"/>
                    </a:lnTo>
                    <a:lnTo>
                      <a:pt x="442" y="8955"/>
                    </a:lnTo>
                    <a:lnTo>
                      <a:pt x="398" y="8867"/>
                    </a:lnTo>
                    <a:lnTo>
                      <a:pt x="356" y="8779"/>
                    </a:lnTo>
                    <a:lnTo>
                      <a:pt x="317" y="8688"/>
                    </a:lnTo>
                    <a:lnTo>
                      <a:pt x="279" y="8598"/>
                    </a:lnTo>
                    <a:lnTo>
                      <a:pt x="245" y="8505"/>
                    </a:lnTo>
                    <a:lnTo>
                      <a:pt x="212" y="8412"/>
                    </a:lnTo>
                    <a:lnTo>
                      <a:pt x="182" y="8317"/>
                    </a:lnTo>
                    <a:lnTo>
                      <a:pt x="153" y="8222"/>
                    </a:lnTo>
                    <a:lnTo>
                      <a:pt x="127" y="8125"/>
                    </a:lnTo>
                    <a:lnTo>
                      <a:pt x="102" y="8029"/>
                    </a:lnTo>
                    <a:lnTo>
                      <a:pt x="82" y="7930"/>
                    </a:lnTo>
                    <a:lnTo>
                      <a:pt x="62" y="7832"/>
                    </a:lnTo>
                    <a:lnTo>
                      <a:pt x="46" y="7731"/>
                    </a:lnTo>
                    <a:lnTo>
                      <a:pt x="32" y="7630"/>
                    </a:lnTo>
                    <a:lnTo>
                      <a:pt x="20" y="7529"/>
                    </a:lnTo>
                    <a:lnTo>
                      <a:pt x="12" y="7427"/>
                    </a:lnTo>
                    <a:lnTo>
                      <a:pt x="4" y="7324"/>
                    </a:lnTo>
                    <a:lnTo>
                      <a:pt x="2" y="7220"/>
                    </a:lnTo>
                    <a:lnTo>
                      <a:pt x="0" y="7116"/>
                    </a:lnTo>
                    <a:lnTo>
                      <a:pt x="2" y="7013"/>
                    </a:lnTo>
                    <a:lnTo>
                      <a:pt x="6" y="6912"/>
                    </a:lnTo>
                    <a:lnTo>
                      <a:pt x="13" y="6813"/>
                    </a:lnTo>
                    <a:lnTo>
                      <a:pt x="23" y="6715"/>
                    </a:lnTo>
                    <a:lnTo>
                      <a:pt x="36" y="6620"/>
                    </a:lnTo>
                    <a:lnTo>
                      <a:pt x="52" y="6526"/>
                    </a:lnTo>
                    <a:lnTo>
                      <a:pt x="72" y="6433"/>
                    </a:lnTo>
                    <a:lnTo>
                      <a:pt x="92" y="6342"/>
                    </a:lnTo>
                    <a:lnTo>
                      <a:pt x="117" y="6253"/>
                    </a:lnTo>
                    <a:lnTo>
                      <a:pt x="144" y="6165"/>
                    </a:lnTo>
                    <a:lnTo>
                      <a:pt x="173" y="6077"/>
                    </a:lnTo>
                    <a:lnTo>
                      <a:pt x="205" y="5991"/>
                    </a:lnTo>
                    <a:lnTo>
                      <a:pt x="239" y="5906"/>
                    </a:lnTo>
                    <a:lnTo>
                      <a:pt x="275" y="5821"/>
                    </a:lnTo>
                    <a:lnTo>
                      <a:pt x="314" y="5737"/>
                    </a:lnTo>
                    <a:lnTo>
                      <a:pt x="356" y="5654"/>
                    </a:lnTo>
                    <a:lnTo>
                      <a:pt x="399" y="5570"/>
                    </a:lnTo>
                    <a:lnTo>
                      <a:pt x="445" y="5488"/>
                    </a:lnTo>
                    <a:lnTo>
                      <a:pt x="493" y="5405"/>
                    </a:lnTo>
                    <a:lnTo>
                      <a:pt x="543" y="5323"/>
                    </a:lnTo>
                    <a:lnTo>
                      <a:pt x="595" y="5241"/>
                    </a:lnTo>
                    <a:lnTo>
                      <a:pt x="650" y="5157"/>
                    </a:lnTo>
                    <a:lnTo>
                      <a:pt x="706" y="5075"/>
                    </a:lnTo>
                    <a:lnTo>
                      <a:pt x="763" y="4992"/>
                    </a:lnTo>
                    <a:lnTo>
                      <a:pt x="822" y="4907"/>
                    </a:lnTo>
                    <a:lnTo>
                      <a:pt x="884" y="4823"/>
                    </a:lnTo>
                    <a:lnTo>
                      <a:pt x="948" y="4737"/>
                    </a:lnTo>
                    <a:lnTo>
                      <a:pt x="1013" y="4652"/>
                    </a:lnTo>
                    <a:lnTo>
                      <a:pt x="1080" y="4564"/>
                    </a:lnTo>
                    <a:lnTo>
                      <a:pt x="1148" y="4476"/>
                    </a:lnTo>
                    <a:lnTo>
                      <a:pt x="1219" y="4387"/>
                    </a:lnTo>
                    <a:lnTo>
                      <a:pt x="1289" y="4297"/>
                    </a:lnTo>
                    <a:lnTo>
                      <a:pt x="1363" y="4204"/>
                    </a:lnTo>
                    <a:lnTo>
                      <a:pt x="1437" y="4109"/>
                    </a:lnTo>
                    <a:lnTo>
                      <a:pt x="1512" y="4014"/>
                    </a:lnTo>
                    <a:lnTo>
                      <a:pt x="1590" y="3918"/>
                    </a:lnTo>
                    <a:lnTo>
                      <a:pt x="1668" y="3819"/>
                    </a:lnTo>
                    <a:lnTo>
                      <a:pt x="1747" y="3716"/>
                    </a:lnTo>
                    <a:lnTo>
                      <a:pt x="1828" y="3614"/>
                    </a:lnTo>
                    <a:lnTo>
                      <a:pt x="1910" y="3508"/>
                    </a:lnTo>
                    <a:lnTo>
                      <a:pt x="1993" y="3400"/>
                    </a:lnTo>
                    <a:lnTo>
                      <a:pt x="2077" y="3290"/>
                    </a:lnTo>
                    <a:lnTo>
                      <a:pt x="2162" y="3177"/>
                    </a:lnTo>
                    <a:lnTo>
                      <a:pt x="2247" y="3062"/>
                    </a:lnTo>
                    <a:lnTo>
                      <a:pt x="2333" y="2942"/>
                    </a:lnTo>
                    <a:lnTo>
                      <a:pt x="2421" y="2821"/>
                    </a:lnTo>
                    <a:lnTo>
                      <a:pt x="2509" y="2697"/>
                    </a:lnTo>
                    <a:lnTo>
                      <a:pt x="2598" y="2569"/>
                    </a:lnTo>
                    <a:lnTo>
                      <a:pt x="2688" y="2438"/>
                    </a:lnTo>
                    <a:lnTo>
                      <a:pt x="2778" y="2303"/>
                    </a:lnTo>
                    <a:lnTo>
                      <a:pt x="2869" y="2166"/>
                    </a:lnTo>
                    <a:lnTo>
                      <a:pt x="2915" y="2096"/>
                    </a:lnTo>
                    <a:lnTo>
                      <a:pt x="2961" y="2024"/>
                    </a:lnTo>
                    <a:lnTo>
                      <a:pt x="3006" y="1952"/>
                    </a:lnTo>
                    <a:lnTo>
                      <a:pt x="3052" y="1878"/>
                    </a:lnTo>
                    <a:lnTo>
                      <a:pt x="3098" y="1805"/>
                    </a:lnTo>
                    <a:lnTo>
                      <a:pt x="3144" y="1730"/>
                    </a:lnTo>
                    <a:lnTo>
                      <a:pt x="3192" y="1654"/>
                    </a:lnTo>
                    <a:lnTo>
                      <a:pt x="3238" y="1576"/>
                    </a:lnTo>
                    <a:lnTo>
                      <a:pt x="3284" y="1498"/>
                    </a:lnTo>
                    <a:lnTo>
                      <a:pt x="3330" y="1419"/>
                    </a:lnTo>
                    <a:lnTo>
                      <a:pt x="3377" y="1339"/>
                    </a:lnTo>
                    <a:lnTo>
                      <a:pt x="3424" y="1258"/>
                    </a:lnTo>
                    <a:lnTo>
                      <a:pt x="3470" y="1176"/>
                    </a:lnTo>
                    <a:lnTo>
                      <a:pt x="3517" y="1092"/>
                    </a:lnTo>
                    <a:lnTo>
                      <a:pt x="3563" y="1007"/>
                    </a:lnTo>
                    <a:lnTo>
                      <a:pt x="3611" y="921"/>
                    </a:lnTo>
                    <a:lnTo>
                      <a:pt x="3658" y="835"/>
                    </a:lnTo>
                    <a:lnTo>
                      <a:pt x="3704" y="747"/>
                    </a:lnTo>
                    <a:lnTo>
                      <a:pt x="3752" y="658"/>
                    </a:lnTo>
                    <a:lnTo>
                      <a:pt x="3798" y="567"/>
                    </a:lnTo>
                    <a:lnTo>
                      <a:pt x="3846" y="475"/>
                    </a:lnTo>
                    <a:lnTo>
                      <a:pt x="3892" y="383"/>
                    </a:lnTo>
                    <a:lnTo>
                      <a:pt x="3939" y="289"/>
                    </a:lnTo>
                    <a:lnTo>
                      <a:pt x="3987" y="194"/>
                    </a:lnTo>
                    <a:lnTo>
                      <a:pt x="4033" y="98"/>
                    </a:lnTo>
                    <a:lnTo>
                      <a:pt x="408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32" name="Freeform 608"/>
              <p:cNvSpPr>
                <a:spLocks/>
              </p:cNvSpPr>
              <p:nvPr/>
            </p:nvSpPr>
            <p:spPr bwMode="auto">
              <a:xfrm>
                <a:off x="4118" y="115"/>
                <a:ext cx="57" cy="101"/>
              </a:xfrm>
              <a:custGeom>
                <a:avLst/>
                <a:gdLst>
                  <a:gd name="T0" fmla="*/ 0 w 57"/>
                  <a:gd name="T1" fmla="*/ 9 h 101"/>
                  <a:gd name="T2" fmla="*/ 18 w 57"/>
                  <a:gd name="T3" fmla="*/ 0 h 101"/>
                  <a:gd name="T4" fmla="*/ 57 w 57"/>
                  <a:gd name="T5" fmla="*/ 94 h 101"/>
                  <a:gd name="T6" fmla="*/ 39 w 57"/>
                  <a:gd name="T7" fmla="*/ 101 h 101"/>
                  <a:gd name="T8" fmla="*/ 0 w 57"/>
                  <a:gd name="T9" fmla="*/ 9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101"/>
                  <a:gd name="T17" fmla="*/ 57 w 5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101">
                    <a:moveTo>
                      <a:pt x="0" y="9"/>
                    </a:moveTo>
                    <a:lnTo>
                      <a:pt x="18" y="0"/>
                    </a:lnTo>
                    <a:lnTo>
                      <a:pt x="57" y="94"/>
                    </a:lnTo>
                    <a:lnTo>
                      <a:pt x="39" y="101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33" name="Freeform 609"/>
              <p:cNvSpPr>
                <a:spLocks/>
              </p:cNvSpPr>
              <p:nvPr/>
            </p:nvSpPr>
            <p:spPr bwMode="auto">
              <a:xfrm>
                <a:off x="4157" y="209"/>
                <a:ext cx="56" cy="99"/>
              </a:xfrm>
              <a:custGeom>
                <a:avLst/>
                <a:gdLst>
                  <a:gd name="T0" fmla="*/ 0 w 56"/>
                  <a:gd name="T1" fmla="*/ 7 h 99"/>
                  <a:gd name="T2" fmla="*/ 18 w 56"/>
                  <a:gd name="T3" fmla="*/ 0 h 99"/>
                  <a:gd name="T4" fmla="*/ 56 w 56"/>
                  <a:gd name="T5" fmla="*/ 92 h 99"/>
                  <a:gd name="T6" fmla="*/ 37 w 56"/>
                  <a:gd name="T7" fmla="*/ 99 h 99"/>
                  <a:gd name="T8" fmla="*/ 0 w 56"/>
                  <a:gd name="T9" fmla="*/ 7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99"/>
                  <a:gd name="T17" fmla="*/ 56 w 56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99">
                    <a:moveTo>
                      <a:pt x="0" y="7"/>
                    </a:moveTo>
                    <a:lnTo>
                      <a:pt x="18" y="0"/>
                    </a:lnTo>
                    <a:lnTo>
                      <a:pt x="56" y="92"/>
                    </a:lnTo>
                    <a:lnTo>
                      <a:pt x="37" y="9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34" name="Freeform 610"/>
              <p:cNvSpPr>
                <a:spLocks/>
              </p:cNvSpPr>
              <p:nvPr/>
            </p:nvSpPr>
            <p:spPr bwMode="auto">
              <a:xfrm>
                <a:off x="4194" y="301"/>
                <a:ext cx="58" cy="98"/>
              </a:xfrm>
              <a:custGeom>
                <a:avLst/>
                <a:gdLst>
                  <a:gd name="T0" fmla="*/ 0 w 58"/>
                  <a:gd name="T1" fmla="*/ 7 h 98"/>
                  <a:gd name="T2" fmla="*/ 19 w 58"/>
                  <a:gd name="T3" fmla="*/ 0 h 98"/>
                  <a:gd name="T4" fmla="*/ 58 w 58"/>
                  <a:gd name="T5" fmla="*/ 89 h 98"/>
                  <a:gd name="T6" fmla="*/ 39 w 58"/>
                  <a:gd name="T7" fmla="*/ 98 h 98"/>
                  <a:gd name="T8" fmla="*/ 0 w 58"/>
                  <a:gd name="T9" fmla="*/ 7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0" y="7"/>
                    </a:moveTo>
                    <a:lnTo>
                      <a:pt x="19" y="0"/>
                    </a:lnTo>
                    <a:lnTo>
                      <a:pt x="58" y="89"/>
                    </a:lnTo>
                    <a:lnTo>
                      <a:pt x="39" y="98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35" name="Freeform 611"/>
              <p:cNvSpPr>
                <a:spLocks/>
              </p:cNvSpPr>
              <p:nvPr/>
            </p:nvSpPr>
            <p:spPr bwMode="auto">
              <a:xfrm>
                <a:off x="4233" y="390"/>
                <a:ext cx="58" cy="98"/>
              </a:xfrm>
              <a:custGeom>
                <a:avLst/>
                <a:gdLst>
                  <a:gd name="T0" fmla="*/ 0 w 58"/>
                  <a:gd name="T1" fmla="*/ 9 h 98"/>
                  <a:gd name="T2" fmla="*/ 19 w 58"/>
                  <a:gd name="T3" fmla="*/ 0 h 98"/>
                  <a:gd name="T4" fmla="*/ 58 w 58"/>
                  <a:gd name="T5" fmla="*/ 91 h 98"/>
                  <a:gd name="T6" fmla="*/ 39 w 58"/>
                  <a:gd name="T7" fmla="*/ 98 h 98"/>
                  <a:gd name="T8" fmla="*/ 0 w 58"/>
                  <a:gd name="T9" fmla="*/ 9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0" y="9"/>
                    </a:moveTo>
                    <a:lnTo>
                      <a:pt x="19" y="0"/>
                    </a:lnTo>
                    <a:lnTo>
                      <a:pt x="58" y="91"/>
                    </a:lnTo>
                    <a:lnTo>
                      <a:pt x="39" y="98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36" name="Freeform 612"/>
              <p:cNvSpPr>
                <a:spLocks/>
              </p:cNvSpPr>
              <p:nvPr/>
            </p:nvSpPr>
            <p:spPr bwMode="auto">
              <a:xfrm>
                <a:off x="4272" y="481"/>
                <a:ext cx="57" cy="96"/>
              </a:xfrm>
              <a:custGeom>
                <a:avLst/>
                <a:gdLst>
                  <a:gd name="T0" fmla="*/ 0 w 57"/>
                  <a:gd name="T1" fmla="*/ 7 h 96"/>
                  <a:gd name="T2" fmla="*/ 19 w 57"/>
                  <a:gd name="T3" fmla="*/ 0 h 96"/>
                  <a:gd name="T4" fmla="*/ 57 w 57"/>
                  <a:gd name="T5" fmla="*/ 88 h 96"/>
                  <a:gd name="T6" fmla="*/ 39 w 57"/>
                  <a:gd name="T7" fmla="*/ 96 h 96"/>
                  <a:gd name="T8" fmla="*/ 0 w 57"/>
                  <a:gd name="T9" fmla="*/ 7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96"/>
                  <a:gd name="T17" fmla="*/ 57 w 57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96">
                    <a:moveTo>
                      <a:pt x="0" y="7"/>
                    </a:moveTo>
                    <a:lnTo>
                      <a:pt x="19" y="0"/>
                    </a:lnTo>
                    <a:lnTo>
                      <a:pt x="57" y="88"/>
                    </a:lnTo>
                    <a:lnTo>
                      <a:pt x="39" y="96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37" name="Freeform 613"/>
              <p:cNvSpPr>
                <a:spLocks/>
              </p:cNvSpPr>
              <p:nvPr/>
            </p:nvSpPr>
            <p:spPr bwMode="auto">
              <a:xfrm>
                <a:off x="4311" y="569"/>
                <a:ext cx="57" cy="95"/>
              </a:xfrm>
              <a:custGeom>
                <a:avLst/>
                <a:gdLst>
                  <a:gd name="T0" fmla="*/ 0 w 57"/>
                  <a:gd name="T1" fmla="*/ 8 h 95"/>
                  <a:gd name="T2" fmla="*/ 18 w 57"/>
                  <a:gd name="T3" fmla="*/ 0 h 95"/>
                  <a:gd name="T4" fmla="*/ 57 w 57"/>
                  <a:gd name="T5" fmla="*/ 87 h 95"/>
                  <a:gd name="T6" fmla="*/ 39 w 57"/>
                  <a:gd name="T7" fmla="*/ 95 h 95"/>
                  <a:gd name="T8" fmla="*/ 0 w 57"/>
                  <a:gd name="T9" fmla="*/ 8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95"/>
                  <a:gd name="T17" fmla="*/ 57 w 57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95">
                    <a:moveTo>
                      <a:pt x="0" y="8"/>
                    </a:moveTo>
                    <a:lnTo>
                      <a:pt x="18" y="0"/>
                    </a:lnTo>
                    <a:lnTo>
                      <a:pt x="57" y="87"/>
                    </a:lnTo>
                    <a:lnTo>
                      <a:pt x="39" y="9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38" name="Freeform 614"/>
              <p:cNvSpPr>
                <a:spLocks/>
              </p:cNvSpPr>
              <p:nvPr/>
            </p:nvSpPr>
            <p:spPr bwMode="auto">
              <a:xfrm>
                <a:off x="4350" y="656"/>
                <a:ext cx="57" cy="94"/>
              </a:xfrm>
              <a:custGeom>
                <a:avLst/>
                <a:gdLst>
                  <a:gd name="T0" fmla="*/ 0 w 57"/>
                  <a:gd name="T1" fmla="*/ 8 h 94"/>
                  <a:gd name="T2" fmla="*/ 18 w 57"/>
                  <a:gd name="T3" fmla="*/ 0 h 94"/>
                  <a:gd name="T4" fmla="*/ 57 w 57"/>
                  <a:gd name="T5" fmla="*/ 87 h 94"/>
                  <a:gd name="T6" fmla="*/ 40 w 57"/>
                  <a:gd name="T7" fmla="*/ 94 h 94"/>
                  <a:gd name="T8" fmla="*/ 0 w 57"/>
                  <a:gd name="T9" fmla="*/ 8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94"/>
                  <a:gd name="T17" fmla="*/ 57 w 57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94">
                    <a:moveTo>
                      <a:pt x="0" y="8"/>
                    </a:moveTo>
                    <a:lnTo>
                      <a:pt x="18" y="0"/>
                    </a:lnTo>
                    <a:lnTo>
                      <a:pt x="57" y="87"/>
                    </a:lnTo>
                    <a:lnTo>
                      <a:pt x="40" y="9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39" name="Freeform 615"/>
              <p:cNvSpPr>
                <a:spLocks/>
              </p:cNvSpPr>
              <p:nvPr/>
            </p:nvSpPr>
            <p:spPr bwMode="auto">
              <a:xfrm>
                <a:off x="4390" y="743"/>
                <a:ext cx="58" cy="93"/>
              </a:xfrm>
              <a:custGeom>
                <a:avLst/>
                <a:gdLst>
                  <a:gd name="T0" fmla="*/ 0 w 58"/>
                  <a:gd name="T1" fmla="*/ 7 h 93"/>
                  <a:gd name="T2" fmla="*/ 17 w 58"/>
                  <a:gd name="T3" fmla="*/ 0 h 93"/>
                  <a:gd name="T4" fmla="*/ 58 w 58"/>
                  <a:gd name="T5" fmla="*/ 85 h 93"/>
                  <a:gd name="T6" fmla="*/ 39 w 58"/>
                  <a:gd name="T7" fmla="*/ 93 h 93"/>
                  <a:gd name="T8" fmla="*/ 0 w 58"/>
                  <a:gd name="T9" fmla="*/ 7 h 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3"/>
                  <a:gd name="T17" fmla="*/ 58 w 58"/>
                  <a:gd name="T18" fmla="*/ 93 h 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3">
                    <a:moveTo>
                      <a:pt x="0" y="7"/>
                    </a:moveTo>
                    <a:lnTo>
                      <a:pt x="17" y="0"/>
                    </a:lnTo>
                    <a:lnTo>
                      <a:pt x="58" y="85"/>
                    </a:lnTo>
                    <a:lnTo>
                      <a:pt x="39" y="93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40" name="Freeform 616"/>
              <p:cNvSpPr>
                <a:spLocks/>
              </p:cNvSpPr>
              <p:nvPr/>
            </p:nvSpPr>
            <p:spPr bwMode="auto">
              <a:xfrm>
                <a:off x="4429" y="828"/>
                <a:ext cx="59" cy="92"/>
              </a:xfrm>
              <a:custGeom>
                <a:avLst/>
                <a:gdLst>
                  <a:gd name="T0" fmla="*/ 0 w 59"/>
                  <a:gd name="T1" fmla="*/ 8 h 92"/>
                  <a:gd name="T2" fmla="*/ 19 w 59"/>
                  <a:gd name="T3" fmla="*/ 0 h 92"/>
                  <a:gd name="T4" fmla="*/ 59 w 59"/>
                  <a:gd name="T5" fmla="*/ 83 h 92"/>
                  <a:gd name="T6" fmla="*/ 40 w 59"/>
                  <a:gd name="T7" fmla="*/ 92 h 92"/>
                  <a:gd name="T8" fmla="*/ 0 w 59"/>
                  <a:gd name="T9" fmla="*/ 8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2"/>
                  <a:gd name="T17" fmla="*/ 59 w 59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2">
                    <a:moveTo>
                      <a:pt x="0" y="8"/>
                    </a:moveTo>
                    <a:lnTo>
                      <a:pt x="19" y="0"/>
                    </a:lnTo>
                    <a:lnTo>
                      <a:pt x="59" y="83"/>
                    </a:lnTo>
                    <a:lnTo>
                      <a:pt x="40" y="9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41" name="Freeform 617"/>
              <p:cNvSpPr>
                <a:spLocks/>
              </p:cNvSpPr>
              <p:nvPr/>
            </p:nvSpPr>
            <p:spPr bwMode="auto">
              <a:xfrm>
                <a:off x="4469" y="911"/>
                <a:ext cx="58" cy="92"/>
              </a:xfrm>
              <a:custGeom>
                <a:avLst/>
                <a:gdLst>
                  <a:gd name="T0" fmla="*/ 0 w 58"/>
                  <a:gd name="T1" fmla="*/ 9 h 92"/>
                  <a:gd name="T2" fmla="*/ 19 w 58"/>
                  <a:gd name="T3" fmla="*/ 0 h 92"/>
                  <a:gd name="T4" fmla="*/ 58 w 58"/>
                  <a:gd name="T5" fmla="*/ 84 h 92"/>
                  <a:gd name="T6" fmla="*/ 40 w 58"/>
                  <a:gd name="T7" fmla="*/ 92 h 92"/>
                  <a:gd name="T8" fmla="*/ 0 w 58"/>
                  <a:gd name="T9" fmla="*/ 9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2"/>
                  <a:gd name="T17" fmla="*/ 58 w 58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2">
                    <a:moveTo>
                      <a:pt x="0" y="9"/>
                    </a:moveTo>
                    <a:lnTo>
                      <a:pt x="19" y="0"/>
                    </a:lnTo>
                    <a:lnTo>
                      <a:pt x="58" y="84"/>
                    </a:lnTo>
                    <a:lnTo>
                      <a:pt x="40" y="9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42" name="Freeform 618"/>
              <p:cNvSpPr>
                <a:spLocks/>
              </p:cNvSpPr>
              <p:nvPr/>
            </p:nvSpPr>
            <p:spPr bwMode="auto">
              <a:xfrm>
                <a:off x="4509" y="995"/>
                <a:ext cx="58" cy="90"/>
              </a:xfrm>
              <a:custGeom>
                <a:avLst/>
                <a:gdLst>
                  <a:gd name="T0" fmla="*/ 0 w 58"/>
                  <a:gd name="T1" fmla="*/ 8 h 90"/>
                  <a:gd name="T2" fmla="*/ 18 w 58"/>
                  <a:gd name="T3" fmla="*/ 0 h 90"/>
                  <a:gd name="T4" fmla="*/ 58 w 58"/>
                  <a:gd name="T5" fmla="*/ 82 h 90"/>
                  <a:gd name="T6" fmla="*/ 41 w 58"/>
                  <a:gd name="T7" fmla="*/ 90 h 90"/>
                  <a:gd name="T8" fmla="*/ 0 w 58"/>
                  <a:gd name="T9" fmla="*/ 8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0"/>
                  <a:gd name="T17" fmla="*/ 58 w 58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0">
                    <a:moveTo>
                      <a:pt x="0" y="8"/>
                    </a:moveTo>
                    <a:lnTo>
                      <a:pt x="18" y="0"/>
                    </a:lnTo>
                    <a:lnTo>
                      <a:pt x="58" y="82"/>
                    </a:lnTo>
                    <a:lnTo>
                      <a:pt x="41" y="9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43" name="Freeform 619"/>
              <p:cNvSpPr>
                <a:spLocks/>
              </p:cNvSpPr>
              <p:nvPr/>
            </p:nvSpPr>
            <p:spPr bwMode="auto">
              <a:xfrm>
                <a:off x="4550" y="1077"/>
                <a:ext cx="57" cy="89"/>
              </a:xfrm>
              <a:custGeom>
                <a:avLst/>
                <a:gdLst>
                  <a:gd name="T0" fmla="*/ 0 w 57"/>
                  <a:gd name="T1" fmla="*/ 8 h 89"/>
                  <a:gd name="T2" fmla="*/ 17 w 57"/>
                  <a:gd name="T3" fmla="*/ 0 h 89"/>
                  <a:gd name="T4" fmla="*/ 57 w 57"/>
                  <a:gd name="T5" fmla="*/ 80 h 89"/>
                  <a:gd name="T6" fmla="*/ 40 w 57"/>
                  <a:gd name="T7" fmla="*/ 89 h 89"/>
                  <a:gd name="T8" fmla="*/ 0 w 57"/>
                  <a:gd name="T9" fmla="*/ 8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89"/>
                  <a:gd name="T17" fmla="*/ 57 w 57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89">
                    <a:moveTo>
                      <a:pt x="0" y="8"/>
                    </a:moveTo>
                    <a:lnTo>
                      <a:pt x="17" y="0"/>
                    </a:lnTo>
                    <a:lnTo>
                      <a:pt x="57" y="80"/>
                    </a:lnTo>
                    <a:lnTo>
                      <a:pt x="40" y="89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44" name="Freeform 620"/>
              <p:cNvSpPr>
                <a:spLocks/>
              </p:cNvSpPr>
              <p:nvPr/>
            </p:nvSpPr>
            <p:spPr bwMode="auto">
              <a:xfrm>
                <a:off x="4590" y="1157"/>
                <a:ext cx="59" cy="90"/>
              </a:xfrm>
              <a:custGeom>
                <a:avLst/>
                <a:gdLst>
                  <a:gd name="T0" fmla="*/ 0 w 59"/>
                  <a:gd name="T1" fmla="*/ 9 h 90"/>
                  <a:gd name="T2" fmla="*/ 17 w 59"/>
                  <a:gd name="T3" fmla="*/ 0 h 90"/>
                  <a:gd name="T4" fmla="*/ 59 w 59"/>
                  <a:gd name="T5" fmla="*/ 81 h 90"/>
                  <a:gd name="T6" fmla="*/ 40 w 59"/>
                  <a:gd name="T7" fmla="*/ 90 h 90"/>
                  <a:gd name="T8" fmla="*/ 0 w 59"/>
                  <a:gd name="T9" fmla="*/ 9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0"/>
                  <a:gd name="T17" fmla="*/ 59 w 59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0">
                    <a:moveTo>
                      <a:pt x="0" y="9"/>
                    </a:moveTo>
                    <a:lnTo>
                      <a:pt x="17" y="0"/>
                    </a:lnTo>
                    <a:lnTo>
                      <a:pt x="59" y="81"/>
                    </a:lnTo>
                    <a:lnTo>
                      <a:pt x="40" y="9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45" name="Freeform 621"/>
              <p:cNvSpPr>
                <a:spLocks/>
              </p:cNvSpPr>
              <p:nvPr/>
            </p:nvSpPr>
            <p:spPr bwMode="auto">
              <a:xfrm>
                <a:off x="4630" y="1238"/>
                <a:ext cx="59" cy="88"/>
              </a:xfrm>
              <a:custGeom>
                <a:avLst/>
                <a:gdLst>
                  <a:gd name="T0" fmla="*/ 0 w 59"/>
                  <a:gd name="T1" fmla="*/ 9 h 88"/>
                  <a:gd name="T2" fmla="*/ 19 w 59"/>
                  <a:gd name="T3" fmla="*/ 0 h 88"/>
                  <a:gd name="T4" fmla="*/ 59 w 59"/>
                  <a:gd name="T5" fmla="*/ 79 h 88"/>
                  <a:gd name="T6" fmla="*/ 42 w 59"/>
                  <a:gd name="T7" fmla="*/ 88 h 88"/>
                  <a:gd name="T8" fmla="*/ 0 w 59"/>
                  <a:gd name="T9" fmla="*/ 9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8"/>
                  <a:gd name="T17" fmla="*/ 59 w 59"/>
                  <a:gd name="T18" fmla="*/ 88 h 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8">
                    <a:moveTo>
                      <a:pt x="0" y="9"/>
                    </a:moveTo>
                    <a:lnTo>
                      <a:pt x="19" y="0"/>
                    </a:lnTo>
                    <a:lnTo>
                      <a:pt x="59" y="79"/>
                    </a:lnTo>
                    <a:lnTo>
                      <a:pt x="42" y="88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46" name="Freeform 622"/>
              <p:cNvSpPr>
                <a:spLocks/>
              </p:cNvSpPr>
              <p:nvPr/>
            </p:nvSpPr>
            <p:spPr bwMode="auto">
              <a:xfrm>
                <a:off x="4672" y="1317"/>
                <a:ext cx="58" cy="86"/>
              </a:xfrm>
              <a:custGeom>
                <a:avLst/>
                <a:gdLst>
                  <a:gd name="T0" fmla="*/ 0 w 58"/>
                  <a:gd name="T1" fmla="*/ 9 h 86"/>
                  <a:gd name="T2" fmla="*/ 17 w 58"/>
                  <a:gd name="T3" fmla="*/ 0 h 86"/>
                  <a:gd name="T4" fmla="*/ 58 w 58"/>
                  <a:gd name="T5" fmla="*/ 78 h 86"/>
                  <a:gd name="T6" fmla="*/ 41 w 58"/>
                  <a:gd name="T7" fmla="*/ 86 h 86"/>
                  <a:gd name="T8" fmla="*/ 0 w 58"/>
                  <a:gd name="T9" fmla="*/ 9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86"/>
                  <a:gd name="T17" fmla="*/ 58 w 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86">
                    <a:moveTo>
                      <a:pt x="0" y="9"/>
                    </a:moveTo>
                    <a:lnTo>
                      <a:pt x="17" y="0"/>
                    </a:lnTo>
                    <a:lnTo>
                      <a:pt x="58" y="78"/>
                    </a:lnTo>
                    <a:lnTo>
                      <a:pt x="41" y="8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47" name="Freeform 623"/>
              <p:cNvSpPr>
                <a:spLocks/>
              </p:cNvSpPr>
              <p:nvPr/>
            </p:nvSpPr>
            <p:spPr bwMode="auto">
              <a:xfrm>
                <a:off x="4713" y="1395"/>
                <a:ext cx="59" cy="86"/>
              </a:xfrm>
              <a:custGeom>
                <a:avLst/>
                <a:gdLst>
                  <a:gd name="T0" fmla="*/ 0 w 59"/>
                  <a:gd name="T1" fmla="*/ 8 h 86"/>
                  <a:gd name="T2" fmla="*/ 17 w 59"/>
                  <a:gd name="T3" fmla="*/ 0 h 86"/>
                  <a:gd name="T4" fmla="*/ 59 w 59"/>
                  <a:gd name="T5" fmla="*/ 76 h 86"/>
                  <a:gd name="T6" fmla="*/ 41 w 59"/>
                  <a:gd name="T7" fmla="*/ 86 h 86"/>
                  <a:gd name="T8" fmla="*/ 0 w 59"/>
                  <a:gd name="T9" fmla="*/ 8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6"/>
                  <a:gd name="T17" fmla="*/ 59 w 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6">
                    <a:moveTo>
                      <a:pt x="0" y="8"/>
                    </a:moveTo>
                    <a:lnTo>
                      <a:pt x="17" y="0"/>
                    </a:lnTo>
                    <a:lnTo>
                      <a:pt x="59" y="76"/>
                    </a:lnTo>
                    <a:lnTo>
                      <a:pt x="41" y="8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48" name="Freeform 624"/>
              <p:cNvSpPr>
                <a:spLocks/>
              </p:cNvSpPr>
              <p:nvPr/>
            </p:nvSpPr>
            <p:spPr bwMode="auto">
              <a:xfrm>
                <a:off x="4754" y="1471"/>
                <a:ext cx="58" cy="86"/>
              </a:xfrm>
              <a:custGeom>
                <a:avLst/>
                <a:gdLst>
                  <a:gd name="T0" fmla="*/ 0 w 58"/>
                  <a:gd name="T1" fmla="*/ 10 h 86"/>
                  <a:gd name="T2" fmla="*/ 18 w 58"/>
                  <a:gd name="T3" fmla="*/ 0 h 86"/>
                  <a:gd name="T4" fmla="*/ 58 w 58"/>
                  <a:gd name="T5" fmla="*/ 76 h 86"/>
                  <a:gd name="T6" fmla="*/ 41 w 58"/>
                  <a:gd name="T7" fmla="*/ 86 h 86"/>
                  <a:gd name="T8" fmla="*/ 0 w 58"/>
                  <a:gd name="T9" fmla="*/ 10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86"/>
                  <a:gd name="T17" fmla="*/ 58 w 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86">
                    <a:moveTo>
                      <a:pt x="0" y="10"/>
                    </a:moveTo>
                    <a:lnTo>
                      <a:pt x="18" y="0"/>
                    </a:lnTo>
                    <a:lnTo>
                      <a:pt x="58" y="76"/>
                    </a:lnTo>
                    <a:lnTo>
                      <a:pt x="41" y="8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49" name="Freeform 625"/>
              <p:cNvSpPr>
                <a:spLocks/>
              </p:cNvSpPr>
              <p:nvPr/>
            </p:nvSpPr>
            <p:spPr bwMode="auto">
              <a:xfrm>
                <a:off x="4795" y="1547"/>
                <a:ext cx="59" cy="85"/>
              </a:xfrm>
              <a:custGeom>
                <a:avLst/>
                <a:gdLst>
                  <a:gd name="T0" fmla="*/ 0 w 59"/>
                  <a:gd name="T1" fmla="*/ 10 h 85"/>
                  <a:gd name="T2" fmla="*/ 17 w 59"/>
                  <a:gd name="T3" fmla="*/ 0 h 85"/>
                  <a:gd name="T4" fmla="*/ 59 w 59"/>
                  <a:gd name="T5" fmla="*/ 77 h 85"/>
                  <a:gd name="T6" fmla="*/ 41 w 59"/>
                  <a:gd name="T7" fmla="*/ 85 h 85"/>
                  <a:gd name="T8" fmla="*/ 0 w 59"/>
                  <a:gd name="T9" fmla="*/ 10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5"/>
                  <a:gd name="T17" fmla="*/ 59 w 59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5">
                    <a:moveTo>
                      <a:pt x="0" y="10"/>
                    </a:moveTo>
                    <a:lnTo>
                      <a:pt x="17" y="0"/>
                    </a:lnTo>
                    <a:lnTo>
                      <a:pt x="59" y="77"/>
                    </a:lnTo>
                    <a:lnTo>
                      <a:pt x="41" y="8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50" name="Freeform 626"/>
              <p:cNvSpPr>
                <a:spLocks/>
              </p:cNvSpPr>
              <p:nvPr/>
            </p:nvSpPr>
            <p:spPr bwMode="auto">
              <a:xfrm>
                <a:off x="4836" y="1624"/>
                <a:ext cx="59" cy="83"/>
              </a:xfrm>
              <a:custGeom>
                <a:avLst/>
                <a:gdLst>
                  <a:gd name="T0" fmla="*/ 0 w 59"/>
                  <a:gd name="T1" fmla="*/ 8 h 83"/>
                  <a:gd name="T2" fmla="*/ 18 w 59"/>
                  <a:gd name="T3" fmla="*/ 0 h 83"/>
                  <a:gd name="T4" fmla="*/ 59 w 59"/>
                  <a:gd name="T5" fmla="*/ 73 h 83"/>
                  <a:gd name="T6" fmla="*/ 42 w 59"/>
                  <a:gd name="T7" fmla="*/ 83 h 83"/>
                  <a:gd name="T8" fmla="*/ 0 w 59"/>
                  <a:gd name="T9" fmla="*/ 8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3"/>
                  <a:gd name="T17" fmla="*/ 59 w 59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3">
                    <a:moveTo>
                      <a:pt x="0" y="8"/>
                    </a:moveTo>
                    <a:lnTo>
                      <a:pt x="18" y="0"/>
                    </a:lnTo>
                    <a:lnTo>
                      <a:pt x="59" y="73"/>
                    </a:lnTo>
                    <a:lnTo>
                      <a:pt x="42" y="83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51" name="Freeform 627"/>
              <p:cNvSpPr>
                <a:spLocks/>
              </p:cNvSpPr>
              <p:nvPr/>
            </p:nvSpPr>
            <p:spPr bwMode="auto">
              <a:xfrm>
                <a:off x="4878" y="1697"/>
                <a:ext cx="101" cy="156"/>
              </a:xfrm>
              <a:custGeom>
                <a:avLst/>
                <a:gdLst>
                  <a:gd name="T0" fmla="*/ 0 w 101"/>
                  <a:gd name="T1" fmla="*/ 10 h 156"/>
                  <a:gd name="T2" fmla="*/ 17 w 101"/>
                  <a:gd name="T3" fmla="*/ 0 h 156"/>
                  <a:gd name="T4" fmla="*/ 101 w 101"/>
                  <a:gd name="T5" fmla="*/ 145 h 156"/>
                  <a:gd name="T6" fmla="*/ 84 w 101"/>
                  <a:gd name="T7" fmla="*/ 156 h 156"/>
                  <a:gd name="T8" fmla="*/ 0 w 101"/>
                  <a:gd name="T9" fmla="*/ 10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56"/>
                  <a:gd name="T17" fmla="*/ 101 w 101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56">
                    <a:moveTo>
                      <a:pt x="0" y="10"/>
                    </a:moveTo>
                    <a:lnTo>
                      <a:pt x="17" y="0"/>
                    </a:lnTo>
                    <a:lnTo>
                      <a:pt x="101" y="145"/>
                    </a:lnTo>
                    <a:lnTo>
                      <a:pt x="84" y="15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52" name="Freeform 628"/>
              <p:cNvSpPr>
                <a:spLocks/>
              </p:cNvSpPr>
              <p:nvPr/>
            </p:nvSpPr>
            <p:spPr bwMode="auto">
              <a:xfrm>
                <a:off x="4962" y="1842"/>
                <a:ext cx="101" cy="154"/>
              </a:xfrm>
              <a:custGeom>
                <a:avLst/>
                <a:gdLst>
                  <a:gd name="T0" fmla="*/ 0 w 101"/>
                  <a:gd name="T1" fmla="*/ 11 h 154"/>
                  <a:gd name="T2" fmla="*/ 17 w 101"/>
                  <a:gd name="T3" fmla="*/ 0 h 154"/>
                  <a:gd name="T4" fmla="*/ 101 w 101"/>
                  <a:gd name="T5" fmla="*/ 143 h 154"/>
                  <a:gd name="T6" fmla="*/ 83 w 101"/>
                  <a:gd name="T7" fmla="*/ 154 h 154"/>
                  <a:gd name="T8" fmla="*/ 0 w 101"/>
                  <a:gd name="T9" fmla="*/ 11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54"/>
                  <a:gd name="T17" fmla="*/ 101 w 101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54">
                    <a:moveTo>
                      <a:pt x="0" y="11"/>
                    </a:moveTo>
                    <a:lnTo>
                      <a:pt x="17" y="0"/>
                    </a:lnTo>
                    <a:lnTo>
                      <a:pt x="101" y="143"/>
                    </a:lnTo>
                    <a:lnTo>
                      <a:pt x="83" y="154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53" name="Freeform 629"/>
              <p:cNvSpPr>
                <a:spLocks/>
              </p:cNvSpPr>
              <p:nvPr/>
            </p:nvSpPr>
            <p:spPr bwMode="auto">
              <a:xfrm>
                <a:off x="5045" y="1985"/>
                <a:ext cx="101" cy="150"/>
              </a:xfrm>
              <a:custGeom>
                <a:avLst/>
                <a:gdLst>
                  <a:gd name="T0" fmla="*/ 0 w 101"/>
                  <a:gd name="T1" fmla="*/ 11 h 150"/>
                  <a:gd name="T2" fmla="*/ 18 w 101"/>
                  <a:gd name="T3" fmla="*/ 0 h 150"/>
                  <a:gd name="T4" fmla="*/ 101 w 101"/>
                  <a:gd name="T5" fmla="*/ 140 h 150"/>
                  <a:gd name="T6" fmla="*/ 84 w 101"/>
                  <a:gd name="T7" fmla="*/ 150 h 150"/>
                  <a:gd name="T8" fmla="*/ 0 w 101"/>
                  <a:gd name="T9" fmla="*/ 11 h 1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50"/>
                  <a:gd name="T17" fmla="*/ 101 w 101"/>
                  <a:gd name="T18" fmla="*/ 150 h 1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50">
                    <a:moveTo>
                      <a:pt x="0" y="11"/>
                    </a:moveTo>
                    <a:lnTo>
                      <a:pt x="18" y="0"/>
                    </a:lnTo>
                    <a:lnTo>
                      <a:pt x="101" y="140"/>
                    </a:lnTo>
                    <a:lnTo>
                      <a:pt x="84" y="15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54" name="Freeform 630"/>
              <p:cNvSpPr>
                <a:spLocks/>
              </p:cNvSpPr>
              <p:nvPr/>
            </p:nvSpPr>
            <p:spPr bwMode="auto">
              <a:xfrm>
                <a:off x="5129" y="2125"/>
                <a:ext cx="101" cy="146"/>
              </a:xfrm>
              <a:custGeom>
                <a:avLst/>
                <a:gdLst>
                  <a:gd name="T0" fmla="*/ 0 w 101"/>
                  <a:gd name="T1" fmla="*/ 10 h 146"/>
                  <a:gd name="T2" fmla="*/ 17 w 101"/>
                  <a:gd name="T3" fmla="*/ 0 h 146"/>
                  <a:gd name="T4" fmla="*/ 101 w 101"/>
                  <a:gd name="T5" fmla="*/ 135 h 146"/>
                  <a:gd name="T6" fmla="*/ 85 w 101"/>
                  <a:gd name="T7" fmla="*/ 146 h 146"/>
                  <a:gd name="T8" fmla="*/ 0 w 101"/>
                  <a:gd name="T9" fmla="*/ 10 h 1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46"/>
                  <a:gd name="T17" fmla="*/ 101 w 101"/>
                  <a:gd name="T18" fmla="*/ 146 h 1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46">
                    <a:moveTo>
                      <a:pt x="0" y="10"/>
                    </a:moveTo>
                    <a:lnTo>
                      <a:pt x="17" y="0"/>
                    </a:lnTo>
                    <a:lnTo>
                      <a:pt x="101" y="135"/>
                    </a:lnTo>
                    <a:lnTo>
                      <a:pt x="85" y="14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55" name="Freeform 631"/>
              <p:cNvSpPr>
                <a:spLocks/>
              </p:cNvSpPr>
              <p:nvPr/>
            </p:nvSpPr>
            <p:spPr bwMode="auto">
              <a:xfrm>
                <a:off x="5214" y="2260"/>
                <a:ext cx="101" cy="144"/>
              </a:xfrm>
              <a:custGeom>
                <a:avLst/>
                <a:gdLst>
                  <a:gd name="T0" fmla="*/ 0 w 101"/>
                  <a:gd name="T1" fmla="*/ 11 h 144"/>
                  <a:gd name="T2" fmla="*/ 16 w 101"/>
                  <a:gd name="T3" fmla="*/ 0 h 144"/>
                  <a:gd name="T4" fmla="*/ 101 w 101"/>
                  <a:gd name="T5" fmla="*/ 132 h 144"/>
                  <a:gd name="T6" fmla="*/ 83 w 101"/>
                  <a:gd name="T7" fmla="*/ 144 h 144"/>
                  <a:gd name="T8" fmla="*/ 0 w 101"/>
                  <a:gd name="T9" fmla="*/ 11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44"/>
                  <a:gd name="T17" fmla="*/ 101 w 101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44">
                    <a:moveTo>
                      <a:pt x="0" y="11"/>
                    </a:moveTo>
                    <a:lnTo>
                      <a:pt x="16" y="0"/>
                    </a:lnTo>
                    <a:lnTo>
                      <a:pt x="101" y="132"/>
                    </a:lnTo>
                    <a:lnTo>
                      <a:pt x="83" y="144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56" name="Freeform 632"/>
              <p:cNvSpPr>
                <a:spLocks/>
              </p:cNvSpPr>
              <p:nvPr/>
            </p:nvSpPr>
            <p:spPr bwMode="auto">
              <a:xfrm>
                <a:off x="5297" y="2392"/>
                <a:ext cx="101" cy="141"/>
              </a:xfrm>
              <a:custGeom>
                <a:avLst/>
                <a:gdLst>
                  <a:gd name="T0" fmla="*/ 0 w 101"/>
                  <a:gd name="T1" fmla="*/ 12 h 141"/>
                  <a:gd name="T2" fmla="*/ 18 w 101"/>
                  <a:gd name="T3" fmla="*/ 0 h 141"/>
                  <a:gd name="T4" fmla="*/ 101 w 101"/>
                  <a:gd name="T5" fmla="*/ 130 h 141"/>
                  <a:gd name="T6" fmla="*/ 85 w 101"/>
                  <a:gd name="T7" fmla="*/ 141 h 141"/>
                  <a:gd name="T8" fmla="*/ 0 w 101"/>
                  <a:gd name="T9" fmla="*/ 12 h 1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41"/>
                  <a:gd name="T17" fmla="*/ 101 w 101"/>
                  <a:gd name="T18" fmla="*/ 141 h 1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41">
                    <a:moveTo>
                      <a:pt x="0" y="12"/>
                    </a:moveTo>
                    <a:lnTo>
                      <a:pt x="18" y="0"/>
                    </a:lnTo>
                    <a:lnTo>
                      <a:pt x="101" y="130"/>
                    </a:lnTo>
                    <a:lnTo>
                      <a:pt x="85" y="141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57" name="Freeform 633"/>
              <p:cNvSpPr>
                <a:spLocks/>
              </p:cNvSpPr>
              <p:nvPr/>
            </p:nvSpPr>
            <p:spPr bwMode="auto">
              <a:xfrm>
                <a:off x="5382" y="2522"/>
                <a:ext cx="101" cy="138"/>
              </a:xfrm>
              <a:custGeom>
                <a:avLst/>
                <a:gdLst>
                  <a:gd name="T0" fmla="*/ 0 w 101"/>
                  <a:gd name="T1" fmla="*/ 11 h 138"/>
                  <a:gd name="T2" fmla="*/ 16 w 101"/>
                  <a:gd name="T3" fmla="*/ 0 h 138"/>
                  <a:gd name="T4" fmla="*/ 101 w 101"/>
                  <a:gd name="T5" fmla="*/ 127 h 138"/>
                  <a:gd name="T6" fmla="*/ 84 w 101"/>
                  <a:gd name="T7" fmla="*/ 138 h 138"/>
                  <a:gd name="T8" fmla="*/ 0 w 101"/>
                  <a:gd name="T9" fmla="*/ 11 h 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8"/>
                  <a:gd name="T17" fmla="*/ 101 w 101"/>
                  <a:gd name="T18" fmla="*/ 138 h 1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8">
                    <a:moveTo>
                      <a:pt x="0" y="11"/>
                    </a:moveTo>
                    <a:lnTo>
                      <a:pt x="16" y="0"/>
                    </a:lnTo>
                    <a:lnTo>
                      <a:pt x="101" y="127"/>
                    </a:lnTo>
                    <a:lnTo>
                      <a:pt x="84" y="138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58" name="Freeform 634"/>
              <p:cNvSpPr>
                <a:spLocks/>
              </p:cNvSpPr>
              <p:nvPr/>
            </p:nvSpPr>
            <p:spPr bwMode="auto">
              <a:xfrm>
                <a:off x="5466" y="2649"/>
                <a:ext cx="101" cy="135"/>
              </a:xfrm>
              <a:custGeom>
                <a:avLst/>
                <a:gdLst>
                  <a:gd name="T0" fmla="*/ 0 w 101"/>
                  <a:gd name="T1" fmla="*/ 11 h 135"/>
                  <a:gd name="T2" fmla="*/ 17 w 101"/>
                  <a:gd name="T3" fmla="*/ 0 h 135"/>
                  <a:gd name="T4" fmla="*/ 101 w 101"/>
                  <a:gd name="T5" fmla="*/ 123 h 135"/>
                  <a:gd name="T6" fmla="*/ 85 w 101"/>
                  <a:gd name="T7" fmla="*/ 135 h 135"/>
                  <a:gd name="T8" fmla="*/ 0 w 101"/>
                  <a:gd name="T9" fmla="*/ 11 h 1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5"/>
                  <a:gd name="T17" fmla="*/ 101 w 101"/>
                  <a:gd name="T18" fmla="*/ 135 h 1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5">
                    <a:moveTo>
                      <a:pt x="0" y="11"/>
                    </a:moveTo>
                    <a:lnTo>
                      <a:pt x="17" y="0"/>
                    </a:lnTo>
                    <a:lnTo>
                      <a:pt x="101" y="123"/>
                    </a:lnTo>
                    <a:lnTo>
                      <a:pt x="85" y="135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59" name="Freeform 635"/>
              <p:cNvSpPr>
                <a:spLocks/>
              </p:cNvSpPr>
              <p:nvPr/>
            </p:nvSpPr>
            <p:spPr bwMode="auto">
              <a:xfrm>
                <a:off x="5551" y="2772"/>
                <a:ext cx="101" cy="131"/>
              </a:xfrm>
              <a:custGeom>
                <a:avLst/>
                <a:gdLst>
                  <a:gd name="T0" fmla="*/ 0 w 101"/>
                  <a:gd name="T1" fmla="*/ 12 h 131"/>
                  <a:gd name="T2" fmla="*/ 16 w 101"/>
                  <a:gd name="T3" fmla="*/ 0 h 131"/>
                  <a:gd name="T4" fmla="*/ 101 w 101"/>
                  <a:gd name="T5" fmla="*/ 120 h 131"/>
                  <a:gd name="T6" fmla="*/ 83 w 101"/>
                  <a:gd name="T7" fmla="*/ 131 h 131"/>
                  <a:gd name="T8" fmla="*/ 0 w 101"/>
                  <a:gd name="T9" fmla="*/ 12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1"/>
                  <a:gd name="T17" fmla="*/ 101 w 101"/>
                  <a:gd name="T18" fmla="*/ 131 h 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1">
                    <a:moveTo>
                      <a:pt x="0" y="12"/>
                    </a:moveTo>
                    <a:lnTo>
                      <a:pt x="16" y="0"/>
                    </a:lnTo>
                    <a:lnTo>
                      <a:pt x="101" y="120"/>
                    </a:lnTo>
                    <a:lnTo>
                      <a:pt x="83" y="131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60" name="Freeform 636"/>
              <p:cNvSpPr>
                <a:spLocks/>
              </p:cNvSpPr>
              <p:nvPr/>
            </p:nvSpPr>
            <p:spPr bwMode="auto">
              <a:xfrm>
                <a:off x="5634" y="2892"/>
                <a:ext cx="101" cy="131"/>
              </a:xfrm>
              <a:custGeom>
                <a:avLst/>
                <a:gdLst>
                  <a:gd name="T0" fmla="*/ 0 w 101"/>
                  <a:gd name="T1" fmla="*/ 11 h 131"/>
                  <a:gd name="T2" fmla="*/ 18 w 101"/>
                  <a:gd name="T3" fmla="*/ 0 h 131"/>
                  <a:gd name="T4" fmla="*/ 101 w 101"/>
                  <a:gd name="T5" fmla="*/ 118 h 131"/>
                  <a:gd name="T6" fmla="*/ 85 w 101"/>
                  <a:gd name="T7" fmla="*/ 131 h 131"/>
                  <a:gd name="T8" fmla="*/ 0 w 101"/>
                  <a:gd name="T9" fmla="*/ 11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1"/>
                  <a:gd name="T17" fmla="*/ 101 w 101"/>
                  <a:gd name="T18" fmla="*/ 131 h 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1">
                    <a:moveTo>
                      <a:pt x="0" y="11"/>
                    </a:moveTo>
                    <a:lnTo>
                      <a:pt x="18" y="0"/>
                    </a:lnTo>
                    <a:lnTo>
                      <a:pt x="101" y="118"/>
                    </a:lnTo>
                    <a:lnTo>
                      <a:pt x="85" y="13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61" name="Freeform 637"/>
              <p:cNvSpPr>
                <a:spLocks/>
              </p:cNvSpPr>
              <p:nvPr/>
            </p:nvSpPr>
            <p:spPr bwMode="auto">
              <a:xfrm>
                <a:off x="5719" y="3010"/>
                <a:ext cx="100" cy="128"/>
              </a:xfrm>
              <a:custGeom>
                <a:avLst/>
                <a:gdLst>
                  <a:gd name="T0" fmla="*/ 0 w 100"/>
                  <a:gd name="T1" fmla="*/ 13 h 128"/>
                  <a:gd name="T2" fmla="*/ 16 w 100"/>
                  <a:gd name="T3" fmla="*/ 0 h 128"/>
                  <a:gd name="T4" fmla="*/ 100 w 100"/>
                  <a:gd name="T5" fmla="*/ 116 h 128"/>
                  <a:gd name="T6" fmla="*/ 84 w 100"/>
                  <a:gd name="T7" fmla="*/ 128 h 128"/>
                  <a:gd name="T8" fmla="*/ 0 w 100"/>
                  <a:gd name="T9" fmla="*/ 13 h 1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128"/>
                  <a:gd name="T17" fmla="*/ 100 w 100"/>
                  <a:gd name="T18" fmla="*/ 128 h 1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128">
                    <a:moveTo>
                      <a:pt x="0" y="13"/>
                    </a:moveTo>
                    <a:lnTo>
                      <a:pt x="16" y="0"/>
                    </a:lnTo>
                    <a:lnTo>
                      <a:pt x="100" y="116"/>
                    </a:lnTo>
                    <a:lnTo>
                      <a:pt x="84" y="12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62" name="Freeform 638"/>
              <p:cNvSpPr>
                <a:spLocks/>
              </p:cNvSpPr>
              <p:nvPr/>
            </p:nvSpPr>
            <p:spPr bwMode="auto">
              <a:xfrm>
                <a:off x="5803" y="3126"/>
                <a:ext cx="99" cy="124"/>
              </a:xfrm>
              <a:custGeom>
                <a:avLst/>
                <a:gdLst>
                  <a:gd name="T0" fmla="*/ 0 w 99"/>
                  <a:gd name="T1" fmla="*/ 12 h 124"/>
                  <a:gd name="T2" fmla="*/ 16 w 99"/>
                  <a:gd name="T3" fmla="*/ 0 h 124"/>
                  <a:gd name="T4" fmla="*/ 99 w 99"/>
                  <a:gd name="T5" fmla="*/ 113 h 124"/>
                  <a:gd name="T6" fmla="*/ 83 w 99"/>
                  <a:gd name="T7" fmla="*/ 124 h 124"/>
                  <a:gd name="T8" fmla="*/ 0 w 99"/>
                  <a:gd name="T9" fmla="*/ 12 h 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124"/>
                  <a:gd name="T17" fmla="*/ 99 w 99"/>
                  <a:gd name="T18" fmla="*/ 124 h 1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124">
                    <a:moveTo>
                      <a:pt x="0" y="12"/>
                    </a:moveTo>
                    <a:lnTo>
                      <a:pt x="16" y="0"/>
                    </a:lnTo>
                    <a:lnTo>
                      <a:pt x="99" y="113"/>
                    </a:lnTo>
                    <a:lnTo>
                      <a:pt x="83" y="124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63" name="Freeform 639"/>
              <p:cNvSpPr>
                <a:spLocks/>
              </p:cNvSpPr>
              <p:nvPr/>
            </p:nvSpPr>
            <p:spPr bwMode="auto">
              <a:xfrm>
                <a:off x="5886" y="3239"/>
                <a:ext cx="98" cy="122"/>
              </a:xfrm>
              <a:custGeom>
                <a:avLst/>
                <a:gdLst>
                  <a:gd name="T0" fmla="*/ 0 w 98"/>
                  <a:gd name="T1" fmla="*/ 11 h 122"/>
                  <a:gd name="T2" fmla="*/ 16 w 98"/>
                  <a:gd name="T3" fmla="*/ 0 h 122"/>
                  <a:gd name="T4" fmla="*/ 98 w 98"/>
                  <a:gd name="T5" fmla="*/ 111 h 122"/>
                  <a:gd name="T6" fmla="*/ 82 w 98"/>
                  <a:gd name="T7" fmla="*/ 122 h 122"/>
                  <a:gd name="T8" fmla="*/ 0 w 98"/>
                  <a:gd name="T9" fmla="*/ 11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122"/>
                  <a:gd name="T17" fmla="*/ 98 w 98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122">
                    <a:moveTo>
                      <a:pt x="0" y="11"/>
                    </a:moveTo>
                    <a:lnTo>
                      <a:pt x="16" y="0"/>
                    </a:lnTo>
                    <a:lnTo>
                      <a:pt x="98" y="111"/>
                    </a:lnTo>
                    <a:lnTo>
                      <a:pt x="82" y="122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64" name="Freeform 640"/>
              <p:cNvSpPr>
                <a:spLocks/>
              </p:cNvSpPr>
              <p:nvPr/>
            </p:nvSpPr>
            <p:spPr bwMode="auto">
              <a:xfrm>
                <a:off x="5968" y="3350"/>
                <a:ext cx="98" cy="120"/>
              </a:xfrm>
              <a:custGeom>
                <a:avLst/>
                <a:gdLst>
                  <a:gd name="T0" fmla="*/ 0 w 98"/>
                  <a:gd name="T1" fmla="*/ 11 h 120"/>
                  <a:gd name="T2" fmla="*/ 16 w 98"/>
                  <a:gd name="T3" fmla="*/ 0 h 120"/>
                  <a:gd name="T4" fmla="*/ 98 w 98"/>
                  <a:gd name="T5" fmla="*/ 107 h 120"/>
                  <a:gd name="T6" fmla="*/ 83 w 98"/>
                  <a:gd name="T7" fmla="*/ 120 h 120"/>
                  <a:gd name="T8" fmla="*/ 0 w 98"/>
                  <a:gd name="T9" fmla="*/ 11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120"/>
                  <a:gd name="T17" fmla="*/ 98 w 98"/>
                  <a:gd name="T18" fmla="*/ 120 h 1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120">
                    <a:moveTo>
                      <a:pt x="0" y="11"/>
                    </a:moveTo>
                    <a:lnTo>
                      <a:pt x="16" y="0"/>
                    </a:lnTo>
                    <a:lnTo>
                      <a:pt x="98" y="107"/>
                    </a:lnTo>
                    <a:lnTo>
                      <a:pt x="83" y="12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65" name="Freeform 641"/>
              <p:cNvSpPr>
                <a:spLocks/>
              </p:cNvSpPr>
              <p:nvPr/>
            </p:nvSpPr>
            <p:spPr bwMode="auto">
              <a:xfrm>
                <a:off x="6051" y="3457"/>
                <a:ext cx="97" cy="119"/>
              </a:xfrm>
              <a:custGeom>
                <a:avLst/>
                <a:gdLst>
                  <a:gd name="T0" fmla="*/ 0 w 97"/>
                  <a:gd name="T1" fmla="*/ 13 h 119"/>
                  <a:gd name="T2" fmla="*/ 15 w 97"/>
                  <a:gd name="T3" fmla="*/ 0 h 119"/>
                  <a:gd name="T4" fmla="*/ 97 w 97"/>
                  <a:gd name="T5" fmla="*/ 107 h 119"/>
                  <a:gd name="T6" fmla="*/ 82 w 97"/>
                  <a:gd name="T7" fmla="*/ 119 h 119"/>
                  <a:gd name="T8" fmla="*/ 0 w 97"/>
                  <a:gd name="T9" fmla="*/ 13 h 1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119"/>
                  <a:gd name="T17" fmla="*/ 97 w 97"/>
                  <a:gd name="T18" fmla="*/ 119 h 1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119">
                    <a:moveTo>
                      <a:pt x="0" y="13"/>
                    </a:moveTo>
                    <a:lnTo>
                      <a:pt x="15" y="0"/>
                    </a:lnTo>
                    <a:lnTo>
                      <a:pt x="97" y="107"/>
                    </a:lnTo>
                    <a:lnTo>
                      <a:pt x="82" y="11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66" name="Freeform 642"/>
              <p:cNvSpPr>
                <a:spLocks/>
              </p:cNvSpPr>
              <p:nvPr/>
            </p:nvSpPr>
            <p:spPr bwMode="auto">
              <a:xfrm>
                <a:off x="6133" y="3564"/>
                <a:ext cx="96" cy="117"/>
              </a:xfrm>
              <a:custGeom>
                <a:avLst/>
                <a:gdLst>
                  <a:gd name="T0" fmla="*/ 0 w 96"/>
                  <a:gd name="T1" fmla="*/ 12 h 117"/>
                  <a:gd name="T2" fmla="*/ 15 w 96"/>
                  <a:gd name="T3" fmla="*/ 0 h 117"/>
                  <a:gd name="T4" fmla="*/ 96 w 96"/>
                  <a:gd name="T5" fmla="*/ 104 h 117"/>
                  <a:gd name="T6" fmla="*/ 82 w 96"/>
                  <a:gd name="T7" fmla="*/ 117 h 117"/>
                  <a:gd name="T8" fmla="*/ 0 w 96"/>
                  <a:gd name="T9" fmla="*/ 12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117"/>
                  <a:gd name="T17" fmla="*/ 96 w 9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117">
                    <a:moveTo>
                      <a:pt x="0" y="12"/>
                    </a:moveTo>
                    <a:lnTo>
                      <a:pt x="15" y="0"/>
                    </a:lnTo>
                    <a:lnTo>
                      <a:pt x="96" y="104"/>
                    </a:lnTo>
                    <a:lnTo>
                      <a:pt x="82" y="1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67" name="Freeform 643"/>
              <p:cNvSpPr>
                <a:spLocks/>
              </p:cNvSpPr>
              <p:nvPr/>
            </p:nvSpPr>
            <p:spPr bwMode="auto">
              <a:xfrm>
                <a:off x="6215" y="3668"/>
                <a:ext cx="95" cy="115"/>
              </a:xfrm>
              <a:custGeom>
                <a:avLst/>
                <a:gdLst>
                  <a:gd name="T0" fmla="*/ 0 w 95"/>
                  <a:gd name="T1" fmla="*/ 13 h 115"/>
                  <a:gd name="T2" fmla="*/ 14 w 95"/>
                  <a:gd name="T3" fmla="*/ 0 h 115"/>
                  <a:gd name="T4" fmla="*/ 95 w 95"/>
                  <a:gd name="T5" fmla="*/ 102 h 115"/>
                  <a:gd name="T6" fmla="*/ 79 w 95"/>
                  <a:gd name="T7" fmla="*/ 115 h 115"/>
                  <a:gd name="T8" fmla="*/ 0 w 95"/>
                  <a:gd name="T9" fmla="*/ 13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115"/>
                  <a:gd name="T17" fmla="*/ 95 w 95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115">
                    <a:moveTo>
                      <a:pt x="0" y="13"/>
                    </a:moveTo>
                    <a:lnTo>
                      <a:pt x="14" y="0"/>
                    </a:lnTo>
                    <a:lnTo>
                      <a:pt x="95" y="102"/>
                    </a:lnTo>
                    <a:lnTo>
                      <a:pt x="79" y="115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68" name="Freeform 644"/>
              <p:cNvSpPr>
                <a:spLocks/>
              </p:cNvSpPr>
              <p:nvPr/>
            </p:nvSpPr>
            <p:spPr bwMode="auto">
              <a:xfrm>
                <a:off x="6294" y="3770"/>
                <a:ext cx="95" cy="114"/>
              </a:xfrm>
              <a:custGeom>
                <a:avLst/>
                <a:gdLst>
                  <a:gd name="T0" fmla="*/ 0 w 95"/>
                  <a:gd name="T1" fmla="*/ 13 h 114"/>
                  <a:gd name="T2" fmla="*/ 16 w 95"/>
                  <a:gd name="T3" fmla="*/ 0 h 114"/>
                  <a:gd name="T4" fmla="*/ 95 w 95"/>
                  <a:gd name="T5" fmla="*/ 101 h 114"/>
                  <a:gd name="T6" fmla="*/ 81 w 95"/>
                  <a:gd name="T7" fmla="*/ 114 h 114"/>
                  <a:gd name="T8" fmla="*/ 0 w 95"/>
                  <a:gd name="T9" fmla="*/ 13 h 1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114"/>
                  <a:gd name="T17" fmla="*/ 95 w 95"/>
                  <a:gd name="T18" fmla="*/ 114 h 1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114">
                    <a:moveTo>
                      <a:pt x="0" y="13"/>
                    </a:moveTo>
                    <a:lnTo>
                      <a:pt x="16" y="0"/>
                    </a:lnTo>
                    <a:lnTo>
                      <a:pt x="95" y="101"/>
                    </a:lnTo>
                    <a:lnTo>
                      <a:pt x="81" y="114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69" name="Freeform 645"/>
              <p:cNvSpPr>
                <a:spLocks/>
              </p:cNvSpPr>
              <p:nvPr/>
            </p:nvSpPr>
            <p:spPr bwMode="auto">
              <a:xfrm>
                <a:off x="6375" y="3871"/>
                <a:ext cx="93" cy="110"/>
              </a:xfrm>
              <a:custGeom>
                <a:avLst/>
                <a:gdLst>
                  <a:gd name="T0" fmla="*/ 0 w 93"/>
                  <a:gd name="T1" fmla="*/ 13 h 110"/>
                  <a:gd name="T2" fmla="*/ 14 w 93"/>
                  <a:gd name="T3" fmla="*/ 0 h 110"/>
                  <a:gd name="T4" fmla="*/ 93 w 93"/>
                  <a:gd name="T5" fmla="*/ 99 h 110"/>
                  <a:gd name="T6" fmla="*/ 77 w 93"/>
                  <a:gd name="T7" fmla="*/ 110 h 110"/>
                  <a:gd name="T8" fmla="*/ 0 w 93"/>
                  <a:gd name="T9" fmla="*/ 13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110"/>
                  <a:gd name="T17" fmla="*/ 93 w 93"/>
                  <a:gd name="T18" fmla="*/ 110 h 1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110">
                    <a:moveTo>
                      <a:pt x="0" y="13"/>
                    </a:moveTo>
                    <a:lnTo>
                      <a:pt x="14" y="0"/>
                    </a:lnTo>
                    <a:lnTo>
                      <a:pt x="93" y="99"/>
                    </a:lnTo>
                    <a:lnTo>
                      <a:pt x="77" y="11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70" name="Freeform 646"/>
              <p:cNvSpPr>
                <a:spLocks/>
              </p:cNvSpPr>
              <p:nvPr/>
            </p:nvSpPr>
            <p:spPr bwMode="auto">
              <a:xfrm>
                <a:off x="6452" y="3970"/>
                <a:ext cx="94" cy="109"/>
              </a:xfrm>
              <a:custGeom>
                <a:avLst/>
                <a:gdLst>
                  <a:gd name="T0" fmla="*/ 0 w 94"/>
                  <a:gd name="T1" fmla="*/ 11 h 109"/>
                  <a:gd name="T2" fmla="*/ 16 w 94"/>
                  <a:gd name="T3" fmla="*/ 0 h 109"/>
                  <a:gd name="T4" fmla="*/ 94 w 94"/>
                  <a:gd name="T5" fmla="*/ 96 h 109"/>
                  <a:gd name="T6" fmla="*/ 78 w 94"/>
                  <a:gd name="T7" fmla="*/ 109 h 109"/>
                  <a:gd name="T8" fmla="*/ 0 w 94"/>
                  <a:gd name="T9" fmla="*/ 11 h 1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109"/>
                  <a:gd name="T17" fmla="*/ 94 w 94"/>
                  <a:gd name="T18" fmla="*/ 109 h 1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109">
                    <a:moveTo>
                      <a:pt x="0" y="11"/>
                    </a:moveTo>
                    <a:lnTo>
                      <a:pt x="16" y="0"/>
                    </a:lnTo>
                    <a:lnTo>
                      <a:pt x="94" y="96"/>
                    </a:lnTo>
                    <a:lnTo>
                      <a:pt x="78" y="109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71" name="Freeform 647"/>
              <p:cNvSpPr>
                <a:spLocks/>
              </p:cNvSpPr>
              <p:nvPr/>
            </p:nvSpPr>
            <p:spPr bwMode="auto">
              <a:xfrm>
                <a:off x="6530" y="4066"/>
                <a:ext cx="92" cy="108"/>
              </a:xfrm>
              <a:custGeom>
                <a:avLst/>
                <a:gdLst>
                  <a:gd name="T0" fmla="*/ 0 w 92"/>
                  <a:gd name="T1" fmla="*/ 13 h 108"/>
                  <a:gd name="T2" fmla="*/ 16 w 92"/>
                  <a:gd name="T3" fmla="*/ 0 h 108"/>
                  <a:gd name="T4" fmla="*/ 92 w 92"/>
                  <a:gd name="T5" fmla="*/ 95 h 108"/>
                  <a:gd name="T6" fmla="*/ 76 w 92"/>
                  <a:gd name="T7" fmla="*/ 108 h 108"/>
                  <a:gd name="T8" fmla="*/ 0 w 92"/>
                  <a:gd name="T9" fmla="*/ 13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08"/>
                  <a:gd name="T17" fmla="*/ 92 w 92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08">
                    <a:moveTo>
                      <a:pt x="0" y="13"/>
                    </a:moveTo>
                    <a:lnTo>
                      <a:pt x="16" y="0"/>
                    </a:lnTo>
                    <a:lnTo>
                      <a:pt x="92" y="95"/>
                    </a:lnTo>
                    <a:lnTo>
                      <a:pt x="76" y="10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72" name="Freeform 648"/>
              <p:cNvSpPr>
                <a:spLocks/>
              </p:cNvSpPr>
              <p:nvPr/>
            </p:nvSpPr>
            <p:spPr bwMode="auto">
              <a:xfrm>
                <a:off x="6606" y="4161"/>
                <a:ext cx="93" cy="107"/>
              </a:xfrm>
              <a:custGeom>
                <a:avLst/>
                <a:gdLst>
                  <a:gd name="T0" fmla="*/ 0 w 93"/>
                  <a:gd name="T1" fmla="*/ 13 h 107"/>
                  <a:gd name="T2" fmla="*/ 16 w 93"/>
                  <a:gd name="T3" fmla="*/ 0 h 107"/>
                  <a:gd name="T4" fmla="*/ 93 w 93"/>
                  <a:gd name="T5" fmla="*/ 95 h 107"/>
                  <a:gd name="T6" fmla="*/ 77 w 93"/>
                  <a:gd name="T7" fmla="*/ 107 h 107"/>
                  <a:gd name="T8" fmla="*/ 0 w 93"/>
                  <a:gd name="T9" fmla="*/ 13 h 1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107"/>
                  <a:gd name="T17" fmla="*/ 93 w 93"/>
                  <a:gd name="T18" fmla="*/ 107 h 1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107">
                    <a:moveTo>
                      <a:pt x="0" y="13"/>
                    </a:moveTo>
                    <a:lnTo>
                      <a:pt x="16" y="0"/>
                    </a:lnTo>
                    <a:lnTo>
                      <a:pt x="93" y="95"/>
                    </a:lnTo>
                    <a:lnTo>
                      <a:pt x="77" y="10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73" name="Freeform 649"/>
              <p:cNvSpPr>
                <a:spLocks/>
              </p:cNvSpPr>
              <p:nvPr/>
            </p:nvSpPr>
            <p:spPr bwMode="auto">
              <a:xfrm>
                <a:off x="6683" y="4256"/>
                <a:ext cx="89" cy="105"/>
              </a:xfrm>
              <a:custGeom>
                <a:avLst/>
                <a:gdLst>
                  <a:gd name="T0" fmla="*/ 0 w 89"/>
                  <a:gd name="T1" fmla="*/ 12 h 105"/>
                  <a:gd name="T2" fmla="*/ 16 w 89"/>
                  <a:gd name="T3" fmla="*/ 0 h 105"/>
                  <a:gd name="T4" fmla="*/ 89 w 89"/>
                  <a:gd name="T5" fmla="*/ 92 h 105"/>
                  <a:gd name="T6" fmla="*/ 75 w 89"/>
                  <a:gd name="T7" fmla="*/ 105 h 105"/>
                  <a:gd name="T8" fmla="*/ 0 w 89"/>
                  <a:gd name="T9" fmla="*/ 12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105"/>
                  <a:gd name="T17" fmla="*/ 89 w 89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105">
                    <a:moveTo>
                      <a:pt x="0" y="12"/>
                    </a:moveTo>
                    <a:lnTo>
                      <a:pt x="16" y="0"/>
                    </a:lnTo>
                    <a:lnTo>
                      <a:pt x="89" y="92"/>
                    </a:lnTo>
                    <a:lnTo>
                      <a:pt x="75" y="105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74" name="Freeform 650"/>
              <p:cNvSpPr>
                <a:spLocks/>
              </p:cNvSpPr>
              <p:nvPr/>
            </p:nvSpPr>
            <p:spPr bwMode="auto">
              <a:xfrm>
                <a:off x="6758" y="4348"/>
                <a:ext cx="88" cy="104"/>
              </a:xfrm>
              <a:custGeom>
                <a:avLst/>
                <a:gdLst>
                  <a:gd name="T0" fmla="*/ 0 w 88"/>
                  <a:gd name="T1" fmla="*/ 13 h 104"/>
                  <a:gd name="T2" fmla="*/ 14 w 88"/>
                  <a:gd name="T3" fmla="*/ 0 h 104"/>
                  <a:gd name="T4" fmla="*/ 88 w 88"/>
                  <a:gd name="T5" fmla="*/ 93 h 104"/>
                  <a:gd name="T6" fmla="*/ 72 w 88"/>
                  <a:gd name="T7" fmla="*/ 104 h 104"/>
                  <a:gd name="T8" fmla="*/ 0 w 88"/>
                  <a:gd name="T9" fmla="*/ 13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104"/>
                  <a:gd name="T17" fmla="*/ 88 w 88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104">
                    <a:moveTo>
                      <a:pt x="0" y="13"/>
                    </a:moveTo>
                    <a:lnTo>
                      <a:pt x="14" y="0"/>
                    </a:lnTo>
                    <a:lnTo>
                      <a:pt x="88" y="93"/>
                    </a:lnTo>
                    <a:lnTo>
                      <a:pt x="72" y="104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75" name="Freeform 651"/>
              <p:cNvSpPr>
                <a:spLocks/>
              </p:cNvSpPr>
              <p:nvPr/>
            </p:nvSpPr>
            <p:spPr bwMode="auto">
              <a:xfrm>
                <a:off x="6830" y="4441"/>
                <a:ext cx="88" cy="102"/>
              </a:xfrm>
              <a:custGeom>
                <a:avLst/>
                <a:gdLst>
                  <a:gd name="T0" fmla="*/ 0 w 88"/>
                  <a:gd name="T1" fmla="*/ 11 h 102"/>
                  <a:gd name="T2" fmla="*/ 16 w 88"/>
                  <a:gd name="T3" fmla="*/ 0 h 102"/>
                  <a:gd name="T4" fmla="*/ 88 w 88"/>
                  <a:gd name="T5" fmla="*/ 89 h 102"/>
                  <a:gd name="T6" fmla="*/ 72 w 88"/>
                  <a:gd name="T7" fmla="*/ 102 h 102"/>
                  <a:gd name="T8" fmla="*/ 0 w 88"/>
                  <a:gd name="T9" fmla="*/ 11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102"/>
                  <a:gd name="T17" fmla="*/ 88 w 8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102">
                    <a:moveTo>
                      <a:pt x="0" y="11"/>
                    </a:moveTo>
                    <a:lnTo>
                      <a:pt x="16" y="0"/>
                    </a:lnTo>
                    <a:lnTo>
                      <a:pt x="88" y="89"/>
                    </a:lnTo>
                    <a:lnTo>
                      <a:pt x="72" y="102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76" name="Freeform 652"/>
              <p:cNvSpPr>
                <a:spLocks/>
              </p:cNvSpPr>
              <p:nvPr/>
            </p:nvSpPr>
            <p:spPr bwMode="auto">
              <a:xfrm>
                <a:off x="6902" y="4530"/>
                <a:ext cx="86" cy="102"/>
              </a:xfrm>
              <a:custGeom>
                <a:avLst/>
                <a:gdLst>
                  <a:gd name="T0" fmla="*/ 0 w 86"/>
                  <a:gd name="T1" fmla="*/ 13 h 102"/>
                  <a:gd name="T2" fmla="*/ 16 w 86"/>
                  <a:gd name="T3" fmla="*/ 0 h 102"/>
                  <a:gd name="T4" fmla="*/ 86 w 86"/>
                  <a:gd name="T5" fmla="*/ 89 h 102"/>
                  <a:gd name="T6" fmla="*/ 70 w 86"/>
                  <a:gd name="T7" fmla="*/ 102 h 102"/>
                  <a:gd name="T8" fmla="*/ 0 w 86"/>
                  <a:gd name="T9" fmla="*/ 13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102"/>
                  <a:gd name="T17" fmla="*/ 86 w 86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102">
                    <a:moveTo>
                      <a:pt x="0" y="13"/>
                    </a:moveTo>
                    <a:lnTo>
                      <a:pt x="16" y="0"/>
                    </a:lnTo>
                    <a:lnTo>
                      <a:pt x="86" y="89"/>
                    </a:lnTo>
                    <a:lnTo>
                      <a:pt x="70" y="102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77" name="Freeform 653"/>
              <p:cNvSpPr>
                <a:spLocks/>
              </p:cNvSpPr>
              <p:nvPr/>
            </p:nvSpPr>
            <p:spPr bwMode="auto">
              <a:xfrm>
                <a:off x="6972" y="4619"/>
                <a:ext cx="85" cy="101"/>
              </a:xfrm>
              <a:custGeom>
                <a:avLst/>
                <a:gdLst>
                  <a:gd name="T0" fmla="*/ 0 w 85"/>
                  <a:gd name="T1" fmla="*/ 13 h 101"/>
                  <a:gd name="T2" fmla="*/ 16 w 85"/>
                  <a:gd name="T3" fmla="*/ 0 h 101"/>
                  <a:gd name="T4" fmla="*/ 85 w 85"/>
                  <a:gd name="T5" fmla="*/ 89 h 101"/>
                  <a:gd name="T6" fmla="*/ 69 w 85"/>
                  <a:gd name="T7" fmla="*/ 101 h 101"/>
                  <a:gd name="T8" fmla="*/ 0 w 85"/>
                  <a:gd name="T9" fmla="*/ 13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101"/>
                  <a:gd name="T17" fmla="*/ 85 w 85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101">
                    <a:moveTo>
                      <a:pt x="0" y="13"/>
                    </a:moveTo>
                    <a:lnTo>
                      <a:pt x="16" y="0"/>
                    </a:lnTo>
                    <a:lnTo>
                      <a:pt x="85" y="89"/>
                    </a:lnTo>
                    <a:lnTo>
                      <a:pt x="69" y="101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78" name="Freeform 654"/>
              <p:cNvSpPr>
                <a:spLocks/>
              </p:cNvSpPr>
              <p:nvPr/>
            </p:nvSpPr>
            <p:spPr bwMode="auto">
              <a:xfrm>
                <a:off x="7041" y="4708"/>
                <a:ext cx="84" cy="100"/>
              </a:xfrm>
              <a:custGeom>
                <a:avLst/>
                <a:gdLst>
                  <a:gd name="T0" fmla="*/ 0 w 84"/>
                  <a:gd name="T1" fmla="*/ 12 h 100"/>
                  <a:gd name="T2" fmla="*/ 16 w 84"/>
                  <a:gd name="T3" fmla="*/ 0 h 100"/>
                  <a:gd name="T4" fmla="*/ 84 w 84"/>
                  <a:gd name="T5" fmla="*/ 88 h 100"/>
                  <a:gd name="T6" fmla="*/ 68 w 84"/>
                  <a:gd name="T7" fmla="*/ 100 h 100"/>
                  <a:gd name="T8" fmla="*/ 0 w 84"/>
                  <a:gd name="T9" fmla="*/ 12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100"/>
                  <a:gd name="T17" fmla="*/ 84 w 84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100">
                    <a:moveTo>
                      <a:pt x="0" y="12"/>
                    </a:moveTo>
                    <a:lnTo>
                      <a:pt x="16" y="0"/>
                    </a:lnTo>
                    <a:lnTo>
                      <a:pt x="84" y="88"/>
                    </a:lnTo>
                    <a:lnTo>
                      <a:pt x="68" y="10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79" name="Freeform 655"/>
              <p:cNvSpPr>
                <a:spLocks/>
              </p:cNvSpPr>
              <p:nvPr/>
            </p:nvSpPr>
            <p:spPr bwMode="auto">
              <a:xfrm>
                <a:off x="7109" y="4796"/>
                <a:ext cx="82" cy="99"/>
              </a:xfrm>
              <a:custGeom>
                <a:avLst/>
                <a:gdLst>
                  <a:gd name="T0" fmla="*/ 0 w 82"/>
                  <a:gd name="T1" fmla="*/ 12 h 99"/>
                  <a:gd name="T2" fmla="*/ 16 w 82"/>
                  <a:gd name="T3" fmla="*/ 0 h 99"/>
                  <a:gd name="T4" fmla="*/ 82 w 82"/>
                  <a:gd name="T5" fmla="*/ 86 h 99"/>
                  <a:gd name="T6" fmla="*/ 66 w 82"/>
                  <a:gd name="T7" fmla="*/ 99 h 99"/>
                  <a:gd name="T8" fmla="*/ 0 w 82"/>
                  <a:gd name="T9" fmla="*/ 12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99"/>
                  <a:gd name="T17" fmla="*/ 82 w 82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99">
                    <a:moveTo>
                      <a:pt x="0" y="12"/>
                    </a:moveTo>
                    <a:lnTo>
                      <a:pt x="16" y="0"/>
                    </a:lnTo>
                    <a:lnTo>
                      <a:pt x="82" y="86"/>
                    </a:lnTo>
                    <a:lnTo>
                      <a:pt x="66" y="99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80" name="Freeform 656"/>
              <p:cNvSpPr>
                <a:spLocks/>
              </p:cNvSpPr>
              <p:nvPr/>
            </p:nvSpPr>
            <p:spPr bwMode="auto">
              <a:xfrm>
                <a:off x="7175" y="4882"/>
                <a:ext cx="80" cy="100"/>
              </a:xfrm>
              <a:custGeom>
                <a:avLst/>
                <a:gdLst>
                  <a:gd name="T0" fmla="*/ 0 w 80"/>
                  <a:gd name="T1" fmla="*/ 13 h 100"/>
                  <a:gd name="T2" fmla="*/ 16 w 80"/>
                  <a:gd name="T3" fmla="*/ 0 h 100"/>
                  <a:gd name="T4" fmla="*/ 80 w 80"/>
                  <a:gd name="T5" fmla="*/ 87 h 100"/>
                  <a:gd name="T6" fmla="*/ 64 w 80"/>
                  <a:gd name="T7" fmla="*/ 100 h 100"/>
                  <a:gd name="T8" fmla="*/ 0 w 80"/>
                  <a:gd name="T9" fmla="*/ 13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100"/>
                  <a:gd name="T17" fmla="*/ 80 w 80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100">
                    <a:moveTo>
                      <a:pt x="0" y="13"/>
                    </a:moveTo>
                    <a:lnTo>
                      <a:pt x="16" y="0"/>
                    </a:lnTo>
                    <a:lnTo>
                      <a:pt x="80" y="87"/>
                    </a:lnTo>
                    <a:lnTo>
                      <a:pt x="64" y="10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81" name="Freeform 657"/>
              <p:cNvSpPr>
                <a:spLocks/>
              </p:cNvSpPr>
              <p:nvPr/>
            </p:nvSpPr>
            <p:spPr bwMode="auto">
              <a:xfrm>
                <a:off x="7239" y="4969"/>
                <a:ext cx="79" cy="98"/>
              </a:xfrm>
              <a:custGeom>
                <a:avLst/>
                <a:gdLst>
                  <a:gd name="T0" fmla="*/ 0 w 79"/>
                  <a:gd name="T1" fmla="*/ 13 h 98"/>
                  <a:gd name="T2" fmla="*/ 16 w 79"/>
                  <a:gd name="T3" fmla="*/ 0 h 98"/>
                  <a:gd name="T4" fmla="*/ 79 w 79"/>
                  <a:gd name="T5" fmla="*/ 86 h 98"/>
                  <a:gd name="T6" fmla="*/ 62 w 79"/>
                  <a:gd name="T7" fmla="*/ 98 h 98"/>
                  <a:gd name="T8" fmla="*/ 0 w 79"/>
                  <a:gd name="T9" fmla="*/ 13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98"/>
                  <a:gd name="T17" fmla="*/ 79 w 79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98">
                    <a:moveTo>
                      <a:pt x="0" y="13"/>
                    </a:moveTo>
                    <a:lnTo>
                      <a:pt x="16" y="0"/>
                    </a:lnTo>
                    <a:lnTo>
                      <a:pt x="79" y="86"/>
                    </a:lnTo>
                    <a:lnTo>
                      <a:pt x="62" y="9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82" name="Freeform 658"/>
              <p:cNvSpPr>
                <a:spLocks/>
              </p:cNvSpPr>
              <p:nvPr/>
            </p:nvSpPr>
            <p:spPr bwMode="auto">
              <a:xfrm>
                <a:off x="7301" y="5055"/>
                <a:ext cx="77" cy="97"/>
              </a:xfrm>
              <a:custGeom>
                <a:avLst/>
                <a:gdLst>
                  <a:gd name="T0" fmla="*/ 0 w 77"/>
                  <a:gd name="T1" fmla="*/ 12 h 97"/>
                  <a:gd name="T2" fmla="*/ 17 w 77"/>
                  <a:gd name="T3" fmla="*/ 0 h 97"/>
                  <a:gd name="T4" fmla="*/ 77 w 77"/>
                  <a:gd name="T5" fmla="*/ 87 h 97"/>
                  <a:gd name="T6" fmla="*/ 60 w 77"/>
                  <a:gd name="T7" fmla="*/ 97 h 97"/>
                  <a:gd name="T8" fmla="*/ 0 w 77"/>
                  <a:gd name="T9" fmla="*/ 12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97"/>
                  <a:gd name="T17" fmla="*/ 77 w 77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97">
                    <a:moveTo>
                      <a:pt x="0" y="12"/>
                    </a:moveTo>
                    <a:lnTo>
                      <a:pt x="17" y="0"/>
                    </a:lnTo>
                    <a:lnTo>
                      <a:pt x="77" y="87"/>
                    </a:lnTo>
                    <a:lnTo>
                      <a:pt x="60" y="9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83" name="Freeform 659"/>
              <p:cNvSpPr>
                <a:spLocks/>
              </p:cNvSpPr>
              <p:nvPr/>
            </p:nvSpPr>
            <p:spPr bwMode="auto">
              <a:xfrm>
                <a:off x="7361" y="5142"/>
                <a:ext cx="75" cy="96"/>
              </a:xfrm>
              <a:custGeom>
                <a:avLst/>
                <a:gdLst>
                  <a:gd name="T0" fmla="*/ 0 w 75"/>
                  <a:gd name="T1" fmla="*/ 10 h 96"/>
                  <a:gd name="T2" fmla="*/ 17 w 75"/>
                  <a:gd name="T3" fmla="*/ 0 h 96"/>
                  <a:gd name="T4" fmla="*/ 75 w 75"/>
                  <a:gd name="T5" fmla="*/ 85 h 96"/>
                  <a:gd name="T6" fmla="*/ 59 w 75"/>
                  <a:gd name="T7" fmla="*/ 96 h 96"/>
                  <a:gd name="T8" fmla="*/ 0 w 75"/>
                  <a:gd name="T9" fmla="*/ 1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96"/>
                  <a:gd name="T17" fmla="*/ 75 w 75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96">
                    <a:moveTo>
                      <a:pt x="0" y="10"/>
                    </a:moveTo>
                    <a:lnTo>
                      <a:pt x="17" y="0"/>
                    </a:lnTo>
                    <a:lnTo>
                      <a:pt x="75" y="85"/>
                    </a:lnTo>
                    <a:lnTo>
                      <a:pt x="59" y="9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84" name="Freeform 660"/>
              <p:cNvSpPr>
                <a:spLocks/>
              </p:cNvSpPr>
              <p:nvPr/>
            </p:nvSpPr>
            <p:spPr bwMode="auto">
              <a:xfrm>
                <a:off x="7420" y="5227"/>
                <a:ext cx="74" cy="96"/>
              </a:xfrm>
              <a:custGeom>
                <a:avLst/>
                <a:gdLst>
                  <a:gd name="T0" fmla="*/ 0 w 74"/>
                  <a:gd name="T1" fmla="*/ 11 h 96"/>
                  <a:gd name="T2" fmla="*/ 16 w 74"/>
                  <a:gd name="T3" fmla="*/ 0 h 96"/>
                  <a:gd name="T4" fmla="*/ 74 w 74"/>
                  <a:gd name="T5" fmla="*/ 84 h 96"/>
                  <a:gd name="T6" fmla="*/ 56 w 74"/>
                  <a:gd name="T7" fmla="*/ 96 h 96"/>
                  <a:gd name="T8" fmla="*/ 0 w 74"/>
                  <a:gd name="T9" fmla="*/ 11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96"/>
                  <a:gd name="T17" fmla="*/ 74 w 74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96">
                    <a:moveTo>
                      <a:pt x="0" y="11"/>
                    </a:moveTo>
                    <a:lnTo>
                      <a:pt x="16" y="0"/>
                    </a:lnTo>
                    <a:lnTo>
                      <a:pt x="74" y="84"/>
                    </a:lnTo>
                    <a:lnTo>
                      <a:pt x="56" y="96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85" name="Freeform 661"/>
              <p:cNvSpPr>
                <a:spLocks/>
              </p:cNvSpPr>
              <p:nvPr/>
            </p:nvSpPr>
            <p:spPr bwMode="auto">
              <a:xfrm>
                <a:off x="7476" y="5311"/>
                <a:ext cx="72" cy="97"/>
              </a:xfrm>
              <a:custGeom>
                <a:avLst/>
                <a:gdLst>
                  <a:gd name="T0" fmla="*/ 0 w 72"/>
                  <a:gd name="T1" fmla="*/ 12 h 97"/>
                  <a:gd name="T2" fmla="*/ 18 w 72"/>
                  <a:gd name="T3" fmla="*/ 0 h 97"/>
                  <a:gd name="T4" fmla="*/ 72 w 72"/>
                  <a:gd name="T5" fmla="*/ 85 h 97"/>
                  <a:gd name="T6" fmla="*/ 55 w 72"/>
                  <a:gd name="T7" fmla="*/ 97 h 97"/>
                  <a:gd name="T8" fmla="*/ 0 w 72"/>
                  <a:gd name="T9" fmla="*/ 12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97"/>
                  <a:gd name="T17" fmla="*/ 72 w 72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97">
                    <a:moveTo>
                      <a:pt x="0" y="12"/>
                    </a:moveTo>
                    <a:lnTo>
                      <a:pt x="18" y="0"/>
                    </a:lnTo>
                    <a:lnTo>
                      <a:pt x="72" y="85"/>
                    </a:lnTo>
                    <a:lnTo>
                      <a:pt x="55" y="9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86" name="Freeform 662"/>
              <p:cNvSpPr>
                <a:spLocks/>
              </p:cNvSpPr>
              <p:nvPr/>
            </p:nvSpPr>
            <p:spPr bwMode="auto">
              <a:xfrm>
                <a:off x="7531" y="5396"/>
                <a:ext cx="69" cy="95"/>
              </a:xfrm>
              <a:custGeom>
                <a:avLst/>
                <a:gdLst>
                  <a:gd name="T0" fmla="*/ 0 w 69"/>
                  <a:gd name="T1" fmla="*/ 12 h 95"/>
                  <a:gd name="T2" fmla="*/ 17 w 69"/>
                  <a:gd name="T3" fmla="*/ 0 h 95"/>
                  <a:gd name="T4" fmla="*/ 69 w 69"/>
                  <a:gd name="T5" fmla="*/ 85 h 95"/>
                  <a:gd name="T6" fmla="*/ 53 w 69"/>
                  <a:gd name="T7" fmla="*/ 95 h 95"/>
                  <a:gd name="T8" fmla="*/ 0 w 69"/>
                  <a:gd name="T9" fmla="*/ 12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95"/>
                  <a:gd name="T17" fmla="*/ 69 w 69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95">
                    <a:moveTo>
                      <a:pt x="0" y="12"/>
                    </a:moveTo>
                    <a:lnTo>
                      <a:pt x="17" y="0"/>
                    </a:lnTo>
                    <a:lnTo>
                      <a:pt x="69" y="85"/>
                    </a:lnTo>
                    <a:lnTo>
                      <a:pt x="53" y="95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87" name="Freeform 663"/>
              <p:cNvSpPr>
                <a:spLocks/>
              </p:cNvSpPr>
              <p:nvPr/>
            </p:nvSpPr>
            <p:spPr bwMode="auto">
              <a:xfrm>
                <a:off x="7584" y="5481"/>
                <a:ext cx="67" cy="95"/>
              </a:xfrm>
              <a:custGeom>
                <a:avLst/>
                <a:gdLst>
                  <a:gd name="T0" fmla="*/ 0 w 67"/>
                  <a:gd name="T1" fmla="*/ 10 h 95"/>
                  <a:gd name="T2" fmla="*/ 16 w 67"/>
                  <a:gd name="T3" fmla="*/ 0 h 95"/>
                  <a:gd name="T4" fmla="*/ 67 w 67"/>
                  <a:gd name="T5" fmla="*/ 87 h 95"/>
                  <a:gd name="T6" fmla="*/ 49 w 67"/>
                  <a:gd name="T7" fmla="*/ 95 h 95"/>
                  <a:gd name="T8" fmla="*/ 0 w 67"/>
                  <a:gd name="T9" fmla="*/ 1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5"/>
                  <a:gd name="T17" fmla="*/ 67 w 67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5">
                    <a:moveTo>
                      <a:pt x="0" y="10"/>
                    </a:moveTo>
                    <a:lnTo>
                      <a:pt x="16" y="0"/>
                    </a:lnTo>
                    <a:lnTo>
                      <a:pt x="67" y="87"/>
                    </a:lnTo>
                    <a:lnTo>
                      <a:pt x="49" y="9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88" name="Freeform 664"/>
              <p:cNvSpPr>
                <a:spLocks/>
              </p:cNvSpPr>
              <p:nvPr/>
            </p:nvSpPr>
            <p:spPr bwMode="auto">
              <a:xfrm>
                <a:off x="7633" y="5568"/>
                <a:ext cx="67" cy="95"/>
              </a:xfrm>
              <a:custGeom>
                <a:avLst/>
                <a:gdLst>
                  <a:gd name="T0" fmla="*/ 0 w 67"/>
                  <a:gd name="T1" fmla="*/ 8 h 95"/>
                  <a:gd name="T2" fmla="*/ 18 w 67"/>
                  <a:gd name="T3" fmla="*/ 0 h 95"/>
                  <a:gd name="T4" fmla="*/ 67 w 67"/>
                  <a:gd name="T5" fmla="*/ 85 h 95"/>
                  <a:gd name="T6" fmla="*/ 49 w 67"/>
                  <a:gd name="T7" fmla="*/ 95 h 95"/>
                  <a:gd name="T8" fmla="*/ 0 w 67"/>
                  <a:gd name="T9" fmla="*/ 8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5"/>
                  <a:gd name="T17" fmla="*/ 67 w 67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5">
                    <a:moveTo>
                      <a:pt x="0" y="8"/>
                    </a:moveTo>
                    <a:lnTo>
                      <a:pt x="18" y="0"/>
                    </a:lnTo>
                    <a:lnTo>
                      <a:pt x="67" y="85"/>
                    </a:lnTo>
                    <a:lnTo>
                      <a:pt x="49" y="9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89" name="Freeform 665"/>
              <p:cNvSpPr>
                <a:spLocks/>
              </p:cNvSpPr>
              <p:nvPr/>
            </p:nvSpPr>
            <p:spPr bwMode="auto">
              <a:xfrm>
                <a:off x="7682" y="5653"/>
                <a:ext cx="64" cy="95"/>
              </a:xfrm>
              <a:custGeom>
                <a:avLst/>
                <a:gdLst>
                  <a:gd name="T0" fmla="*/ 0 w 64"/>
                  <a:gd name="T1" fmla="*/ 10 h 95"/>
                  <a:gd name="T2" fmla="*/ 18 w 64"/>
                  <a:gd name="T3" fmla="*/ 0 h 95"/>
                  <a:gd name="T4" fmla="*/ 64 w 64"/>
                  <a:gd name="T5" fmla="*/ 86 h 95"/>
                  <a:gd name="T6" fmla="*/ 45 w 64"/>
                  <a:gd name="T7" fmla="*/ 95 h 95"/>
                  <a:gd name="T8" fmla="*/ 0 w 64"/>
                  <a:gd name="T9" fmla="*/ 1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95"/>
                  <a:gd name="T17" fmla="*/ 64 w 64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95">
                    <a:moveTo>
                      <a:pt x="0" y="10"/>
                    </a:moveTo>
                    <a:lnTo>
                      <a:pt x="18" y="0"/>
                    </a:lnTo>
                    <a:lnTo>
                      <a:pt x="64" y="86"/>
                    </a:lnTo>
                    <a:lnTo>
                      <a:pt x="45" y="9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90" name="Freeform 666"/>
              <p:cNvSpPr>
                <a:spLocks/>
              </p:cNvSpPr>
              <p:nvPr/>
            </p:nvSpPr>
            <p:spPr bwMode="auto">
              <a:xfrm>
                <a:off x="7727" y="5739"/>
                <a:ext cx="62" cy="95"/>
              </a:xfrm>
              <a:custGeom>
                <a:avLst/>
                <a:gdLst>
                  <a:gd name="T0" fmla="*/ 0 w 62"/>
                  <a:gd name="T1" fmla="*/ 9 h 95"/>
                  <a:gd name="T2" fmla="*/ 19 w 62"/>
                  <a:gd name="T3" fmla="*/ 0 h 95"/>
                  <a:gd name="T4" fmla="*/ 62 w 62"/>
                  <a:gd name="T5" fmla="*/ 86 h 95"/>
                  <a:gd name="T6" fmla="*/ 43 w 62"/>
                  <a:gd name="T7" fmla="*/ 95 h 95"/>
                  <a:gd name="T8" fmla="*/ 0 w 62"/>
                  <a:gd name="T9" fmla="*/ 9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95"/>
                  <a:gd name="T17" fmla="*/ 62 w 62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95">
                    <a:moveTo>
                      <a:pt x="0" y="9"/>
                    </a:moveTo>
                    <a:lnTo>
                      <a:pt x="19" y="0"/>
                    </a:lnTo>
                    <a:lnTo>
                      <a:pt x="62" y="86"/>
                    </a:lnTo>
                    <a:lnTo>
                      <a:pt x="43" y="9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91" name="Freeform 667"/>
              <p:cNvSpPr>
                <a:spLocks/>
              </p:cNvSpPr>
              <p:nvPr/>
            </p:nvSpPr>
            <p:spPr bwMode="auto">
              <a:xfrm>
                <a:off x="7770" y="5825"/>
                <a:ext cx="59" cy="95"/>
              </a:xfrm>
              <a:custGeom>
                <a:avLst/>
                <a:gdLst>
                  <a:gd name="T0" fmla="*/ 0 w 59"/>
                  <a:gd name="T1" fmla="*/ 9 h 95"/>
                  <a:gd name="T2" fmla="*/ 19 w 59"/>
                  <a:gd name="T3" fmla="*/ 0 h 95"/>
                  <a:gd name="T4" fmla="*/ 59 w 59"/>
                  <a:gd name="T5" fmla="*/ 87 h 95"/>
                  <a:gd name="T6" fmla="*/ 42 w 59"/>
                  <a:gd name="T7" fmla="*/ 95 h 95"/>
                  <a:gd name="T8" fmla="*/ 0 w 59"/>
                  <a:gd name="T9" fmla="*/ 9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5"/>
                  <a:gd name="T17" fmla="*/ 59 w 59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5">
                    <a:moveTo>
                      <a:pt x="0" y="9"/>
                    </a:moveTo>
                    <a:lnTo>
                      <a:pt x="19" y="0"/>
                    </a:lnTo>
                    <a:lnTo>
                      <a:pt x="59" y="87"/>
                    </a:lnTo>
                    <a:lnTo>
                      <a:pt x="42" y="9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92" name="Freeform 668"/>
              <p:cNvSpPr>
                <a:spLocks/>
              </p:cNvSpPr>
              <p:nvPr/>
            </p:nvSpPr>
            <p:spPr bwMode="auto">
              <a:xfrm>
                <a:off x="7812" y="5912"/>
                <a:ext cx="56" cy="95"/>
              </a:xfrm>
              <a:custGeom>
                <a:avLst/>
                <a:gdLst>
                  <a:gd name="T0" fmla="*/ 0 w 56"/>
                  <a:gd name="T1" fmla="*/ 8 h 95"/>
                  <a:gd name="T2" fmla="*/ 17 w 56"/>
                  <a:gd name="T3" fmla="*/ 0 h 95"/>
                  <a:gd name="T4" fmla="*/ 56 w 56"/>
                  <a:gd name="T5" fmla="*/ 87 h 95"/>
                  <a:gd name="T6" fmla="*/ 37 w 56"/>
                  <a:gd name="T7" fmla="*/ 95 h 95"/>
                  <a:gd name="T8" fmla="*/ 0 w 56"/>
                  <a:gd name="T9" fmla="*/ 8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95"/>
                  <a:gd name="T17" fmla="*/ 56 w 56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95">
                    <a:moveTo>
                      <a:pt x="0" y="8"/>
                    </a:moveTo>
                    <a:lnTo>
                      <a:pt x="17" y="0"/>
                    </a:lnTo>
                    <a:lnTo>
                      <a:pt x="56" y="87"/>
                    </a:lnTo>
                    <a:lnTo>
                      <a:pt x="37" y="9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93" name="Freeform 669"/>
              <p:cNvSpPr>
                <a:spLocks/>
              </p:cNvSpPr>
              <p:nvPr/>
            </p:nvSpPr>
            <p:spPr bwMode="auto">
              <a:xfrm>
                <a:off x="7849" y="5999"/>
                <a:ext cx="55" cy="97"/>
              </a:xfrm>
              <a:custGeom>
                <a:avLst/>
                <a:gdLst>
                  <a:gd name="T0" fmla="*/ 0 w 55"/>
                  <a:gd name="T1" fmla="*/ 8 h 97"/>
                  <a:gd name="T2" fmla="*/ 19 w 55"/>
                  <a:gd name="T3" fmla="*/ 0 h 97"/>
                  <a:gd name="T4" fmla="*/ 55 w 55"/>
                  <a:gd name="T5" fmla="*/ 90 h 97"/>
                  <a:gd name="T6" fmla="*/ 36 w 55"/>
                  <a:gd name="T7" fmla="*/ 97 h 97"/>
                  <a:gd name="T8" fmla="*/ 0 w 55"/>
                  <a:gd name="T9" fmla="*/ 8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7"/>
                  <a:gd name="T17" fmla="*/ 55 w 55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7">
                    <a:moveTo>
                      <a:pt x="0" y="8"/>
                    </a:moveTo>
                    <a:lnTo>
                      <a:pt x="19" y="0"/>
                    </a:lnTo>
                    <a:lnTo>
                      <a:pt x="55" y="90"/>
                    </a:lnTo>
                    <a:lnTo>
                      <a:pt x="36" y="97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94" name="Freeform 670"/>
              <p:cNvSpPr>
                <a:spLocks/>
              </p:cNvSpPr>
              <p:nvPr/>
            </p:nvSpPr>
            <p:spPr bwMode="auto">
              <a:xfrm>
                <a:off x="7885" y="6089"/>
                <a:ext cx="52" cy="95"/>
              </a:xfrm>
              <a:custGeom>
                <a:avLst/>
                <a:gdLst>
                  <a:gd name="T0" fmla="*/ 0 w 52"/>
                  <a:gd name="T1" fmla="*/ 7 h 95"/>
                  <a:gd name="T2" fmla="*/ 19 w 52"/>
                  <a:gd name="T3" fmla="*/ 0 h 95"/>
                  <a:gd name="T4" fmla="*/ 52 w 52"/>
                  <a:gd name="T5" fmla="*/ 89 h 95"/>
                  <a:gd name="T6" fmla="*/ 32 w 52"/>
                  <a:gd name="T7" fmla="*/ 95 h 95"/>
                  <a:gd name="T8" fmla="*/ 0 w 52"/>
                  <a:gd name="T9" fmla="*/ 7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95"/>
                  <a:gd name="T17" fmla="*/ 52 w 52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95">
                    <a:moveTo>
                      <a:pt x="0" y="7"/>
                    </a:moveTo>
                    <a:lnTo>
                      <a:pt x="19" y="0"/>
                    </a:lnTo>
                    <a:lnTo>
                      <a:pt x="52" y="89"/>
                    </a:lnTo>
                    <a:lnTo>
                      <a:pt x="32" y="9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95" name="Freeform 671"/>
              <p:cNvSpPr>
                <a:spLocks/>
              </p:cNvSpPr>
              <p:nvPr/>
            </p:nvSpPr>
            <p:spPr bwMode="auto">
              <a:xfrm>
                <a:off x="7917" y="6178"/>
                <a:ext cx="49" cy="96"/>
              </a:xfrm>
              <a:custGeom>
                <a:avLst/>
                <a:gdLst>
                  <a:gd name="T0" fmla="*/ 0 w 49"/>
                  <a:gd name="T1" fmla="*/ 6 h 96"/>
                  <a:gd name="T2" fmla="*/ 20 w 49"/>
                  <a:gd name="T3" fmla="*/ 0 h 96"/>
                  <a:gd name="T4" fmla="*/ 49 w 49"/>
                  <a:gd name="T5" fmla="*/ 89 h 96"/>
                  <a:gd name="T6" fmla="*/ 30 w 49"/>
                  <a:gd name="T7" fmla="*/ 96 h 96"/>
                  <a:gd name="T8" fmla="*/ 0 w 49"/>
                  <a:gd name="T9" fmla="*/ 6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96"/>
                  <a:gd name="T17" fmla="*/ 49 w 49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96">
                    <a:moveTo>
                      <a:pt x="0" y="6"/>
                    </a:moveTo>
                    <a:lnTo>
                      <a:pt x="20" y="0"/>
                    </a:lnTo>
                    <a:lnTo>
                      <a:pt x="49" y="89"/>
                    </a:lnTo>
                    <a:lnTo>
                      <a:pt x="30" y="9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96" name="Freeform 672"/>
              <p:cNvSpPr>
                <a:spLocks/>
              </p:cNvSpPr>
              <p:nvPr/>
            </p:nvSpPr>
            <p:spPr bwMode="auto">
              <a:xfrm>
                <a:off x="7947" y="6267"/>
                <a:ext cx="46" cy="98"/>
              </a:xfrm>
              <a:custGeom>
                <a:avLst/>
                <a:gdLst>
                  <a:gd name="T0" fmla="*/ 0 w 46"/>
                  <a:gd name="T1" fmla="*/ 7 h 98"/>
                  <a:gd name="T2" fmla="*/ 19 w 46"/>
                  <a:gd name="T3" fmla="*/ 0 h 98"/>
                  <a:gd name="T4" fmla="*/ 46 w 46"/>
                  <a:gd name="T5" fmla="*/ 92 h 98"/>
                  <a:gd name="T6" fmla="*/ 28 w 46"/>
                  <a:gd name="T7" fmla="*/ 98 h 98"/>
                  <a:gd name="T8" fmla="*/ 0 w 46"/>
                  <a:gd name="T9" fmla="*/ 7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98"/>
                  <a:gd name="T17" fmla="*/ 46 w 46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98">
                    <a:moveTo>
                      <a:pt x="0" y="7"/>
                    </a:moveTo>
                    <a:lnTo>
                      <a:pt x="19" y="0"/>
                    </a:lnTo>
                    <a:lnTo>
                      <a:pt x="46" y="92"/>
                    </a:lnTo>
                    <a:lnTo>
                      <a:pt x="28" y="98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97" name="Freeform 673"/>
              <p:cNvSpPr>
                <a:spLocks/>
              </p:cNvSpPr>
              <p:nvPr/>
            </p:nvSpPr>
            <p:spPr bwMode="auto">
              <a:xfrm>
                <a:off x="7975" y="6359"/>
                <a:ext cx="43" cy="98"/>
              </a:xfrm>
              <a:custGeom>
                <a:avLst/>
                <a:gdLst>
                  <a:gd name="T0" fmla="*/ 0 w 43"/>
                  <a:gd name="T1" fmla="*/ 6 h 98"/>
                  <a:gd name="T2" fmla="*/ 18 w 43"/>
                  <a:gd name="T3" fmla="*/ 0 h 98"/>
                  <a:gd name="T4" fmla="*/ 43 w 43"/>
                  <a:gd name="T5" fmla="*/ 92 h 98"/>
                  <a:gd name="T6" fmla="*/ 24 w 43"/>
                  <a:gd name="T7" fmla="*/ 98 h 98"/>
                  <a:gd name="T8" fmla="*/ 0 w 43"/>
                  <a:gd name="T9" fmla="*/ 6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98"/>
                  <a:gd name="T17" fmla="*/ 43 w 43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98">
                    <a:moveTo>
                      <a:pt x="0" y="6"/>
                    </a:moveTo>
                    <a:lnTo>
                      <a:pt x="18" y="0"/>
                    </a:lnTo>
                    <a:lnTo>
                      <a:pt x="43" y="92"/>
                    </a:lnTo>
                    <a:lnTo>
                      <a:pt x="24" y="98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98" name="Freeform 674"/>
              <p:cNvSpPr>
                <a:spLocks/>
              </p:cNvSpPr>
              <p:nvPr/>
            </p:nvSpPr>
            <p:spPr bwMode="auto">
              <a:xfrm>
                <a:off x="7999" y="6451"/>
                <a:ext cx="41" cy="98"/>
              </a:xfrm>
              <a:custGeom>
                <a:avLst/>
                <a:gdLst>
                  <a:gd name="T0" fmla="*/ 0 w 41"/>
                  <a:gd name="T1" fmla="*/ 6 h 98"/>
                  <a:gd name="T2" fmla="*/ 19 w 41"/>
                  <a:gd name="T3" fmla="*/ 0 h 98"/>
                  <a:gd name="T4" fmla="*/ 41 w 41"/>
                  <a:gd name="T5" fmla="*/ 95 h 98"/>
                  <a:gd name="T6" fmla="*/ 22 w 41"/>
                  <a:gd name="T7" fmla="*/ 98 h 98"/>
                  <a:gd name="T8" fmla="*/ 0 w 41"/>
                  <a:gd name="T9" fmla="*/ 6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98"/>
                  <a:gd name="T17" fmla="*/ 41 w 41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98">
                    <a:moveTo>
                      <a:pt x="0" y="6"/>
                    </a:moveTo>
                    <a:lnTo>
                      <a:pt x="19" y="0"/>
                    </a:lnTo>
                    <a:lnTo>
                      <a:pt x="41" y="95"/>
                    </a:lnTo>
                    <a:lnTo>
                      <a:pt x="22" y="98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99" name="Freeform 675"/>
              <p:cNvSpPr>
                <a:spLocks/>
              </p:cNvSpPr>
              <p:nvPr/>
            </p:nvSpPr>
            <p:spPr bwMode="auto">
              <a:xfrm>
                <a:off x="8021" y="6546"/>
                <a:ext cx="37" cy="98"/>
              </a:xfrm>
              <a:custGeom>
                <a:avLst/>
                <a:gdLst>
                  <a:gd name="T0" fmla="*/ 0 w 37"/>
                  <a:gd name="T1" fmla="*/ 3 h 98"/>
                  <a:gd name="T2" fmla="*/ 19 w 37"/>
                  <a:gd name="T3" fmla="*/ 0 h 98"/>
                  <a:gd name="T4" fmla="*/ 37 w 37"/>
                  <a:gd name="T5" fmla="*/ 95 h 98"/>
                  <a:gd name="T6" fmla="*/ 17 w 37"/>
                  <a:gd name="T7" fmla="*/ 98 h 98"/>
                  <a:gd name="T8" fmla="*/ 0 w 37"/>
                  <a:gd name="T9" fmla="*/ 3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98"/>
                  <a:gd name="T17" fmla="*/ 37 w 37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98">
                    <a:moveTo>
                      <a:pt x="0" y="3"/>
                    </a:moveTo>
                    <a:lnTo>
                      <a:pt x="19" y="0"/>
                    </a:lnTo>
                    <a:lnTo>
                      <a:pt x="37" y="95"/>
                    </a:lnTo>
                    <a:lnTo>
                      <a:pt x="17" y="98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00" name="Freeform 676"/>
              <p:cNvSpPr>
                <a:spLocks/>
              </p:cNvSpPr>
              <p:nvPr/>
            </p:nvSpPr>
            <p:spPr bwMode="auto">
              <a:xfrm>
                <a:off x="8038" y="6641"/>
                <a:ext cx="35" cy="100"/>
              </a:xfrm>
              <a:custGeom>
                <a:avLst/>
                <a:gdLst>
                  <a:gd name="T0" fmla="*/ 0 w 35"/>
                  <a:gd name="T1" fmla="*/ 3 h 100"/>
                  <a:gd name="T2" fmla="*/ 20 w 35"/>
                  <a:gd name="T3" fmla="*/ 0 h 100"/>
                  <a:gd name="T4" fmla="*/ 35 w 35"/>
                  <a:gd name="T5" fmla="*/ 97 h 100"/>
                  <a:gd name="T6" fmla="*/ 16 w 35"/>
                  <a:gd name="T7" fmla="*/ 100 h 100"/>
                  <a:gd name="T8" fmla="*/ 0 w 35"/>
                  <a:gd name="T9" fmla="*/ 3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100"/>
                  <a:gd name="T17" fmla="*/ 35 w 35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100">
                    <a:moveTo>
                      <a:pt x="0" y="3"/>
                    </a:moveTo>
                    <a:lnTo>
                      <a:pt x="20" y="0"/>
                    </a:lnTo>
                    <a:lnTo>
                      <a:pt x="35" y="97"/>
                    </a:lnTo>
                    <a:lnTo>
                      <a:pt x="16" y="10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01" name="Freeform 677"/>
              <p:cNvSpPr>
                <a:spLocks/>
              </p:cNvSpPr>
              <p:nvPr/>
            </p:nvSpPr>
            <p:spPr bwMode="auto">
              <a:xfrm>
                <a:off x="8054" y="6738"/>
                <a:ext cx="32" cy="101"/>
              </a:xfrm>
              <a:custGeom>
                <a:avLst/>
                <a:gdLst>
                  <a:gd name="T0" fmla="*/ 0 w 32"/>
                  <a:gd name="T1" fmla="*/ 3 h 101"/>
                  <a:gd name="T2" fmla="*/ 19 w 32"/>
                  <a:gd name="T3" fmla="*/ 0 h 101"/>
                  <a:gd name="T4" fmla="*/ 32 w 32"/>
                  <a:gd name="T5" fmla="*/ 98 h 101"/>
                  <a:gd name="T6" fmla="*/ 11 w 32"/>
                  <a:gd name="T7" fmla="*/ 101 h 101"/>
                  <a:gd name="T8" fmla="*/ 0 w 32"/>
                  <a:gd name="T9" fmla="*/ 3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101"/>
                  <a:gd name="T17" fmla="*/ 32 w 32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101">
                    <a:moveTo>
                      <a:pt x="0" y="3"/>
                    </a:moveTo>
                    <a:lnTo>
                      <a:pt x="19" y="0"/>
                    </a:lnTo>
                    <a:lnTo>
                      <a:pt x="32" y="98"/>
                    </a:lnTo>
                    <a:lnTo>
                      <a:pt x="11" y="10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02" name="Freeform 678"/>
              <p:cNvSpPr>
                <a:spLocks/>
              </p:cNvSpPr>
              <p:nvPr/>
            </p:nvSpPr>
            <p:spPr bwMode="auto">
              <a:xfrm>
                <a:off x="8065" y="6836"/>
                <a:ext cx="25" cy="52"/>
              </a:xfrm>
              <a:custGeom>
                <a:avLst/>
                <a:gdLst>
                  <a:gd name="T0" fmla="*/ 0 w 25"/>
                  <a:gd name="T1" fmla="*/ 3 h 52"/>
                  <a:gd name="T2" fmla="*/ 21 w 25"/>
                  <a:gd name="T3" fmla="*/ 0 h 52"/>
                  <a:gd name="T4" fmla="*/ 25 w 25"/>
                  <a:gd name="T5" fmla="*/ 50 h 52"/>
                  <a:gd name="T6" fmla="*/ 5 w 25"/>
                  <a:gd name="T7" fmla="*/ 52 h 52"/>
                  <a:gd name="T8" fmla="*/ 0 w 25"/>
                  <a:gd name="T9" fmla="*/ 3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2"/>
                  <a:gd name="T17" fmla="*/ 25 w 25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2">
                    <a:moveTo>
                      <a:pt x="0" y="3"/>
                    </a:moveTo>
                    <a:lnTo>
                      <a:pt x="21" y="0"/>
                    </a:lnTo>
                    <a:lnTo>
                      <a:pt x="25" y="50"/>
                    </a:lnTo>
                    <a:lnTo>
                      <a:pt x="5" y="5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03" name="Freeform 679"/>
              <p:cNvSpPr>
                <a:spLocks/>
              </p:cNvSpPr>
              <p:nvPr/>
            </p:nvSpPr>
            <p:spPr bwMode="auto">
              <a:xfrm>
                <a:off x="8070" y="6886"/>
                <a:ext cx="24" cy="52"/>
              </a:xfrm>
              <a:custGeom>
                <a:avLst/>
                <a:gdLst>
                  <a:gd name="T0" fmla="*/ 0 w 24"/>
                  <a:gd name="T1" fmla="*/ 2 h 52"/>
                  <a:gd name="T2" fmla="*/ 20 w 24"/>
                  <a:gd name="T3" fmla="*/ 0 h 52"/>
                  <a:gd name="T4" fmla="*/ 24 w 24"/>
                  <a:gd name="T5" fmla="*/ 51 h 52"/>
                  <a:gd name="T6" fmla="*/ 4 w 24"/>
                  <a:gd name="T7" fmla="*/ 52 h 52"/>
                  <a:gd name="T8" fmla="*/ 0 w 24"/>
                  <a:gd name="T9" fmla="*/ 2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52"/>
                  <a:gd name="T17" fmla="*/ 24 w 24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52">
                    <a:moveTo>
                      <a:pt x="0" y="2"/>
                    </a:moveTo>
                    <a:lnTo>
                      <a:pt x="20" y="0"/>
                    </a:lnTo>
                    <a:lnTo>
                      <a:pt x="24" y="51"/>
                    </a:lnTo>
                    <a:lnTo>
                      <a:pt x="4" y="5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04" name="Freeform 680"/>
              <p:cNvSpPr>
                <a:spLocks/>
              </p:cNvSpPr>
              <p:nvPr/>
            </p:nvSpPr>
            <p:spPr bwMode="auto">
              <a:xfrm>
                <a:off x="8074" y="6937"/>
                <a:ext cx="23" cy="51"/>
              </a:xfrm>
              <a:custGeom>
                <a:avLst/>
                <a:gdLst>
                  <a:gd name="T0" fmla="*/ 0 w 23"/>
                  <a:gd name="T1" fmla="*/ 1 h 51"/>
                  <a:gd name="T2" fmla="*/ 20 w 23"/>
                  <a:gd name="T3" fmla="*/ 0 h 51"/>
                  <a:gd name="T4" fmla="*/ 23 w 23"/>
                  <a:gd name="T5" fmla="*/ 50 h 51"/>
                  <a:gd name="T6" fmla="*/ 3 w 23"/>
                  <a:gd name="T7" fmla="*/ 51 h 51"/>
                  <a:gd name="T8" fmla="*/ 0 w 23"/>
                  <a:gd name="T9" fmla="*/ 1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51"/>
                  <a:gd name="T17" fmla="*/ 23 w 23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51">
                    <a:moveTo>
                      <a:pt x="0" y="1"/>
                    </a:moveTo>
                    <a:lnTo>
                      <a:pt x="20" y="0"/>
                    </a:lnTo>
                    <a:lnTo>
                      <a:pt x="23" y="50"/>
                    </a:lnTo>
                    <a:lnTo>
                      <a:pt x="3" y="5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05" name="Freeform 681"/>
              <p:cNvSpPr>
                <a:spLocks/>
              </p:cNvSpPr>
              <p:nvPr/>
            </p:nvSpPr>
            <p:spPr bwMode="auto">
              <a:xfrm>
                <a:off x="8077" y="6987"/>
                <a:ext cx="22" cy="52"/>
              </a:xfrm>
              <a:custGeom>
                <a:avLst/>
                <a:gdLst>
                  <a:gd name="T0" fmla="*/ 0 w 22"/>
                  <a:gd name="T1" fmla="*/ 1 h 52"/>
                  <a:gd name="T2" fmla="*/ 20 w 22"/>
                  <a:gd name="T3" fmla="*/ 0 h 52"/>
                  <a:gd name="T4" fmla="*/ 22 w 22"/>
                  <a:gd name="T5" fmla="*/ 52 h 52"/>
                  <a:gd name="T6" fmla="*/ 1 w 22"/>
                  <a:gd name="T7" fmla="*/ 52 h 52"/>
                  <a:gd name="T8" fmla="*/ 0 w 22"/>
                  <a:gd name="T9" fmla="*/ 1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52"/>
                  <a:gd name="T17" fmla="*/ 22 w 2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52">
                    <a:moveTo>
                      <a:pt x="0" y="1"/>
                    </a:moveTo>
                    <a:lnTo>
                      <a:pt x="20" y="0"/>
                    </a:lnTo>
                    <a:lnTo>
                      <a:pt x="22" y="52"/>
                    </a:lnTo>
                    <a:lnTo>
                      <a:pt x="1" y="5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06" name="Freeform 682"/>
              <p:cNvSpPr>
                <a:spLocks/>
              </p:cNvSpPr>
              <p:nvPr/>
            </p:nvSpPr>
            <p:spPr bwMode="auto">
              <a:xfrm>
                <a:off x="8078" y="7039"/>
                <a:ext cx="22" cy="52"/>
              </a:xfrm>
              <a:custGeom>
                <a:avLst/>
                <a:gdLst>
                  <a:gd name="T0" fmla="*/ 0 w 22"/>
                  <a:gd name="T1" fmla="*/ 0 h 52"/>
                  <a:gd name="T2" fmla="*/ 21 w 22"/>
                  <a:gd name="T3" fmla="*/ 0 h 52"/>
                  <a:gd name="T4" fmla="*/ 22 w 22"/>
                  <a:gd name="T5" fmla="*/ 52 h 52"/>
                  <a:gd name="T6" fmla="*/ 2 w 22"/>
                  <a:gd name="T7" fmla="*/ 52 h 52"/>
                  <a:gd name="T8" fmla="*/ 0 w 22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52"/>
                  <a:gd name="T17" fmla="*/ 22 w 2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52">
                    <a:moveTo>
                      <a:pt x="0" y="0"/>
                    </a:moveTo>
                    <a:lnTo>
                      <a:pt x="21" y="0"/>
                    </a:lnTo>
                    <a:lnTo>
                      <a:pt x="22" y="52"/>
                    </a:lnTo>
                    <a:lnTo>
                      <a:pt x="2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07" name="Freeform 683"/>
              <p:cNvSpPr>
                <a:spLocks/>
              </p:cNvSpPr>
              <p:nvPr/>
            </p:nvSpPr>
            <p:spPr bwMode="auto">
              <a:xfrm>
                <a:off x="8080" y="7091"/>
                <a:ext cx="20" cy="51"/>
              </a:xfrm>
              <a:custGeom>
                <a:avLst/>
                <a:gdLst>
                  <a:gd name="T0" fmla="*/ 0 w 20"/>
                  <a:gd name="T1" fmla="*/ 0 h 51"/>
                  <a:gd name="T2" fmla="*/ 20 w 20"/>
                  <a:gd name="T3" fmla="*/ 0 h 51"/>
                  <a:gd name="T4" fmla="*/ 20 w 20"/>
                  <a:gd name="T5" fmla="*/ 51 h 51"/>
                  <a:gd name="T6" fmla="*/ 1 w 20"/>
                  <a:gd name="T7" fmla="*/ 51 h 51"/>
                  <a:gd name="T8" fmla="*/ 0 w 20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51"/>
                  <a:gd name="T17" fmla="*/ 20 w 20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51">
                    <a:moveTo>
                      <a:pt x="0" y="0"/>
                    </a:moveTo>
                    <a:lnTo>
                      <a:pt x="20" y="0"/>
                    </a:lnTo>
                    <a:lnTo>
                      <a:pt x="20" y="51"/>
                    </a:lnTo>
                    <a:lnTo>
                      <a:pt x="1" y="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08" name="Freeform 684"/>
              <p:cNvSpPr>
                <a:spLocks/>
              </p:cNvSpPr>
              <p:nvPr/>
            </p:nvSpPr>
            <p:spPr bwMode="auto">
              <a:xfrm>
                <a:off x="8080" y="7142"/>
                <a:ext cx="20" cy="105"/>
              </a:xfrm>
              <a:custGeom>
                <a:avLst/>
                <a:gdLst>
                  <a:gd name="T0" fmla="*/ 1 w 20"/>
                  <a:gd name="T1" fmla="*/ 0 h 105"/>
                  <a:gd name="T2" fmla="*/ 20 w 20"/>
                  <a:gd name="T3" fmla="*/ 0 h 105"/>
                  <a:gd name="T4" fmla="*/ 20 w 20"/>
                  <a:gd name="T5" fmla="*/ 105 h 105"/>
                  <a:gd name="T6" fmla="*/ 0 w 20"/>
                  <a:gd name="T7" fmla="*/ 104 h 105"/>
                  <a:gd name="T8" fmla="*/ 1 w 20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05"/>
                  <a:gd name="T17" fmla="*/ 20 w 20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05">
                    <a:moveTo>
                      <a:pt x="1" y="0"/>
                    </a:moveTo>
                    <a:lnTo>
                      <a:pt x="20" y="0"/>
                    </a:lnTo>
                    <a:lnTo>
                      <a:pt x="20" y="105"/>
                    </a:lnTo>
                    <a:lnTo>
                      <a:pt x="0" y="10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09" name="Freeform 685"/>
              <p:cNvSpPr>
                <a:spLocks/>
              </p:cNvSpPr>
              <p:nvPr/>
            </p:nvSpPr>
            <p:spPr bwMode="auto">
              <a:xfrm>
                <a:off x="8076" y="7246"/>
                <a:ext cx="24" cy="105"/>
              </a:xfrm>
              <a:custGeom>
                <a:avLst/>
                <a:gdLst>
                  <a:gd name="T0" fmla="*/ 4 w 24"/>
                  <a:gd name="T1" fmla="*/ 0 h 105"/>
                  <a:gd name="T2" fmla="*/ 24 w 24"/>
                  <a:gd name="T3" fmla="*/ 1 h 105"/>
                  <a:gd name="T4" fmla="*/ 20 w 24"/>
                  <a:gd name="T5" fmla="*/ 105 h 105"/>
                  <a:gd name="T6" fmla="*/ 0 w 24"/>
                  <a:gd name="T7" fmla="*/ 104 h 105"/>
                  <a:gd name="T8" fmla="*/ 4 w 24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105"/>
                  <a:gd name="T17" fmla="*/ 24 w 24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105">
                    <a:moveTo>
                      <a:pt x="4" y="0"/>
                    </a:moveTo>
                    <a:lnTo>
                      <a:pt x="24" y="1"/>
                    </a:lnTo>
                    <a:lnTo>
                      <a:pt x="20" y="105"/>
                    </a:lnTo>
                    <a:lnTo>
                      <a:pt x="0" y="10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10" name="Freeform 686"/>
              <p:cNvSpPr>
                <a:spLocks/>
              </p:cNvSpPr>
              <p:nvPr/>
            </p:nvSpPr>
            <p:spPr bwMode="auto">
              <a:xfrm>
                <a:off x="8068" y="7350"/>
                <a:ext cx="28" cy="103"/>
              </a:xfrm>
              <a:custGeom>
                <a:avLst/>
                <a:gdLst>
                  <a:gd name="T0" fmla="*/ 8 w 28"/>
                  <a:gd name="T1" fmla="*/ 0 h 103"/>
                  <a:gd name="T2" fmla="*/ 28 w 28"/>
                  <a:gd name="T3" fmla="*/ 1 h 103"/>
                  <a:gd name="T4" fmla="*/ 20 w 28"/>
                  <a:gd name="T5" fmla="*/ 103 h 103"/>
                  <a:gd name="T6" fmla="*/ 0 w 28"/>
                  <a:gd name="T7" fmla="*/ 102 h 103"/>
                  <a:gd name="T8" fmla="*/ 8 w 28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103"/>
                  <a:gd name="T17" fmla="*/ 28 w 28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103">
                    <a:moveTo>
                      <a:pt x="8" y="0"/>
                    </a:moveTo>
                    <a:lnTo>
                      <a:pt x="28" y="1"/>
                    </a:lnTo>
                    <a:lnTo>
                      <a:pt x="20" y="103"/>
                    </a:lnTo>
                    <a:lnTo>
                      <a:pt x="0" y="10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11" name="Freeform 687"/>
              <p:cNvSpPr>
                <a:spLocks/>
              </p:cNvSpPr>
              <p:nvPr/>
            </p:nvSpPr>
            <p:spPr bwMode="auto">
              <a:xfrm>
                <a:off x="8060" y="7452"/>
                <a:ext cx="28" cy="105"/>
              </a:xfrm>
              <a:custGeom>
                <a:avLst/>
                <a:gdLst>
                  <a:gd name="T0" fmla="*/ 8 w 28"/>
                  <a:gd name="T1" fmla="*/ 0 h 105"/>
                  <a:gd name="T2" fmla="*/ 28 w 28"/>
                  <a:gd name="T3" fmla="*/ 1 h 105"/>
                  <a:gd name="T4" fmla="*/ 20 w 28"/>
                  <a:gd name="T5" fmla="*/ 105 h 105"/>
                  <a:gd name="T6" fmla="*/ 0 w 28"/>
                  <a:gd name="T7" fmla="*/ 102 h 105"/>
                  <a:gd name="T8" fmla="*/ 8 w 28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105"/>
                  <a:gd name="T17" fmla="*/ 28 w 28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105">
                    <a:moveTo>
                      <a:pt x="8" y="0"/>
                    </a:moveTo>
                    <a:lnTo>
                      <a:pt x="28" y="1"/>
                    </a:lnTo>
                    <a:lnTo>
                      <a:pt x="20" y="105"/>
                    </a:lnTo>
                    <a:lnTo>
                      <a:pt x="0" y="10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12" name="Freeform 688"/>
              <p:cNvSpPr>
                <a:spLocks/>
              </p:cNvSpPr>
              <p:nvPr/>
            </p:nvSpPr>
            <p:spPr bwMode="auto">
              <a:xfrm>
                <a:off x="8048" y="7554"/>
                <a:ext cx="32" cy="104"/>
              </a:xfrm>
              <a:custGeom>
                <a:avLst/>
                <a:gdLst>
                  <a:gd name="T0" fmla="*/ 12 w 32"/>
                  <a:gd name="T1" fmla="*/ 0 h 104"/>
                  <a:gd name="T2" fmla="*/ 32 w 32"/>
                  <a:gd name="T3" fmla="*/ 3 h 104"/>
                  <a:gd name="T4" fmla="*/ 20 w 32"/>
                  <a:gd name="T5" fmla="*/ 104 h 104"/>
                  <a:gd name="T6" fmla="*/ 0 w 32"/>
                  <a:gd name="T7" fmla="*/ 101 h 104"/>
                  <a:gd name="T8" fmla="*/ 12 w 32"/>
                  <a:gd name="T9" fmla="*/ 0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104"/>
                  <a:gd name="T17" fmla="*/ 32 w 32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104">
                    <a:moveTo>
                      <a:pt x="12" y="0"/>
                    </a:moveTo>
                    <a:lnTo>
                      <a:pt x="32" y="3"/>
                    </a:lnTo>
                    <a:lnTo>
                      <a:pt x="20" y="104"/>
                    </a:lnTo>
                    <a:lnTo>
                      <a:pt x="0" y="10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13" name="Freeform 689"/>
              <p:cNvSpPr>
                <a:spLocks/>
              </p:cNvSpPr>
              <p:nvPr/>
            </p:nvSpPr>
            <p:spPr bwMode="auto">
              <a:xfrm>
                <a:off x="8034" y="7655"/>
                <a:ext cx="34" cy="103"/>
              </a:xfrm>
              <a:custGeom>
                <a:avLst/>
                <a:gdLst>
                  <a:gd name="T0" fmla="*/ 14 w 34"/>
                  <a:gd name="T1" fmla="*/ 0 h 103"/>
                  <a:gd name="T2" fmla="*/ 34 w 34"/>
                  <a:gd name="T3" fmla="*/ 3 h 103"/>
                  <a:gd name="T4" fmla="*/ 20 w 34"/>
                  <a:gd name="T5" fmla="*/ 103 h 103"/>
                  <a:gd name="T6" fmla="*/ 0 w 34"/>
                  <a:gd name="T7" fmla="*/ 101 h 103"/>
                  <a:gd name="T8" fmla="*/ 14 w 34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03"/>
                  <a:gd name="T17" fmla="*/ 34 w 34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03">
                    <a:moveTo>
                      <a:pt x="14" y="0"/>
                    </a:moveTo>
                    <a:lnTo>
                      <a:pt x="34" y="3"/>
                    </a:lnTo>
                    <a:lnTo>
                      <a:pt x="20" y="103"/>
                    </a:lnTo>
                    <a:lnTo>
                      <a:pt x="0" y="10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14" name="Freeform 690"/>
              <p:cNvSpPr>
                <a:spLocks/>
              </p:cNvSpPr>
              <p:nvPr/>
            </p:nvSpPr>
            <p:spPr bwMode="auto">
              <a:xfrm>
                <a:off x="8018" y="7756"/>
                <a:ext cx="36" cy="103"/>
              </a:xfrm>
              <a:custGeom>
                <a:avLst/>
                <a:gdLst>
                  <a:gd name="T0" fmla="*/ 16 w 36"/>
                  <a:gd name="T1" fmla="*/ 0 h 103"/>
                  <a:gd name="T2" fmla="*/ 36 w 36"/>
                  <a:gd name="T3" fmla="*/ 2 h 103"/>
                  <a:gd name="T4" fmla="*/ 20 w 36"/>
                  <a:gd name="T5" fmla="*/ 103 h 103"/>
                  <a:gd name="T6" fmla="*/ 0 w 36"/>
                  <a:gd name="T7" fmla="*/ 99 h 103"/>
                  <a:gd name="T8" fmla="*/ 16 w 36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103"/>
                  <a:gd name="T17" fmla="*/ 36 w 36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103">
                    <a:moveTo>
                      <a:pt x="16" y="0"/>
                    </a:moveTo>
                    <a:lnTo>
                      <a:pt x="36" y="2"/>
                    </a:lnTo>
                    <a:lnTo>
                      <a:pt x="20" y="103"/>
                    </a:lnTo>
                    <a:lnTo>
                      <a:pt x="0" y="99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15" name="Freeform 691"/>
              <p:cNvSpPr>
                <a:spLocks/>
              </p:cNvSpPr>
              <p:nvPr/>
            </p:nvSpPr>
            <p:spPr bwMode="auto">
              <a:xfrm>
                <a:off x="7999" y="7855"/>
                <a:ext cx="39" cy="104"/>
              </a:xfrm>
              <a:custGeom>
                <a:avLst/>
                <a:gdLst>
                  <a:gd name="T0" fmla="*/ 19 w 39"/>
                  <a:gd name="T1" fmla="*/ 0 h 104"/>
                  <a:gd name="T2" fmla="*/ 39 w 39"/>
                  <a:gd name="T3" fmla="*/ 4 h 104"/>
                  <a:gd name="T4" fmla="*/ 19 w 39"/>
                  <a:gd name="T5" fmla="*/ 104 h 104"/>
                  <a:gd name="T6" fmla="*/ 0 w 39"/>
                  <a:gd name="T7" fmla="*/ 99 h 104"/>
                  <a:gd name="T8" fmla="*/ 19 w 39"/>
                  <a:gd name="T9" fmla="*/ 0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104"/>
                  <a:gd name="T17" fmla="*/ 39 w 39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104">
                    <a:moveTo>
                      <a:pt x="19" y="0"/>
                    </a:moveTo>
                    <a:lnTo>
                      <a:pt x="39" y="4"/>
                    </a:lnTo>
                    <a:lnTo>
                      <a:pt x="19" y="104"/>
                    </a:lnTo>
                    <a:lnTo>
                      <a:pt x="0" y="9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16" name="Freeform 692"/>
              <p:cNvSpPr>
                <a:spLocks/>
              </p:cNvSpPr>
              <p:nvPr/>
            </p:nvSpPr>
            <p:spPr bwMode="auto">
              <a:xfrm>
                <a:off x="7978" y="7954"/>
                <a:ext cx="40" cy="102"/>
              </a:xfrm>
              <a:custGeom>
                <a:avLst/>
                <a:gdLst>
                  <a:gd name="T0" fmla="*/ 21 w 40"/>
                  <a:gd name="T1" fmla="*/ 0 h 102"/>
                  <a:gd name="T2" fmla="*/ 40 w 40"/>
                  <a:gd name="T3" fmla="*/ 5 h 102"/>
                  <a:gd name="T4" fmla="*/ 18 w 40"/>
                  <a:gd name="T5" fmla="*/ 102 h 102"/>
                  <a:gd name="T6" fmla="*/ 0 w 40"/>
                  <a:gd name="T7" fmla="*/ 98 h 102"/>
                  <a:gd name="T8" fmla="*/ 21 w 40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102"/>
                  <a:gd name="T17" fmla="*/ 40 w 40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102">
                    <a:moveTo>
                      <a:pt x="21" y="0"/>
                    </a:moveTo>
                    <a:lnTo>
                      <a:pt x="40" y="5"/>
                    </a:lnTo>
                    <a:lnTo>
                      <a:pt x="18" y="102"/>
                    </a:lnTo>
                    <a:lnTo>
                      <a:pt x="0" y="98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17" name="Freeform 693"/>
              <p:cNvSpPr>
                <a:spLocks/>
              </p:cNvSpPr>
              <p:nvPr/>
            </p:nvSpPr>
            <p:spPr bwMode="auto">
              <a:xfrm>
                <a:off x="7955" y="8052"/>
                <a:ext cx="41" cy="102"/>
              </a:xfrm>
              <a:custGeom>
                <a:avLst/>
                <a:gdLst>
                  <a:gd name="T0" fmla="*/ 23 w 41"/>
                  <a:gd name="T1" fmla="*/ 0 h 102"/>
                  <a:gd name="T2" fmla="*/ 41 w 41"/>
                  <a:gd name="T3" fmla="*/ 4 h 102"/>
                  <a:gd name="T4" fmla="*/ 18 w 41"/>
                  <a:gd name="T5" fmla="*/ 102 h 102"/>
                  <a:gd name="T6" fmla="*/ 0 w 41"/>
                  <a:gd name="T7" fmla="*/ 97 h 102"/>
                  <a:gd name="T8" fmla="*/ 23 w 41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102"/>
                  <a:gd name="T17" fmla="*/ 41 w 41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102">
                    <a:moveTo>
                      <a:pt x="23" y="0"/>
                    </a:moveTo>
                    <a:lnTo>
                      <a:pt x="41" y="4"/>
                    </a:lnTo>
                    <a:lnTo>
                      <a:pt x="18" y="102"/>
                    </a:lnTo>
                    <a:lnTo>
                      <a:pt x="0" y="97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18" name="Freeform 694"/>
              <p:cNvSpPr>
                <a:spLocks/>
              </p:cNvSpPr>
              <p:nvPr/>
            </p:nvSpPr>
            <p:spPr bwMode="auto">
              <a:xfrm>
                <a:off x="7927" y="8149"/>
                <a:ext cx="46" cy="102"/>
              </a:xfrm>
              <a:custGeom>
                <a:avLst/>
                <a:gdLst>
                  <a:gd name="T0" fmla="*/ 28 w 46"/>
                  <a:gd name="T1" fmla="*/ 0 h 102"/>
                  <a:gd name="T2" fmla="*/ 46 w 46"/>
                  <a:gd name="T3" fmla="*/ 5 h 102"/>
                  <a:gd name="T4" fmla="*/ 20 w 46"/>
                  <a:gd name="T5" fmla="*/ 102 h 102"/>
                  <a:gd name="T6" fmla="*/ 0 w 46"/>
                  <a:gd name="T7" fmla="*/ 96 h 102"/>
                  <a:gd name="T8" fmla="*/ 28 w 46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102"/>
                  <a:gd name="T17" fmla="*/ 46 w 46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102">
                    <a:moveTo>
                      <a:pt x="28" y="0"/>
                    </a:moveTo>
                    <a:lnTo>
                      <a:pt x="46" y="5"/>
                    </a:lnTo>
                    <a:lnTo>
                      <a:pt x="20" y="102"/>
                    </a:lnTo>
                    <a:lnTo>
                      <a:pt x="0" y="9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19" name="Freeform 695"/>
              <p:cNvSpPr>
                <a:spLocks/>
              </p:cNvSpPr>
              <p:nvPr/>
            </p:nvSpPr>
            <p:spPr bwMode="auto">
              <a:xfrm>
                <a:off x="7900" y="8245"/>
                <a:ext cx="47" cy="101"/>
              </a:xfrm>
              <a:custGeom>
                <a:avLst/>
                <a:gdLst>
                  <a:gd name="T0" fmla="*/ 27 w 47"/>
                  <a:gd name="T1" fmla="*/ 0 h 101"/>
                  <a:gd name="T2" fmla="*/ 47 w 47"/>
                  <a:gd name="T3" fmla="*/ 6 h 101"/>
                  <a:gd name="T4" fmla="*/ 19 w 47"/>
                  <a:gd name="T5" fmla="*/ 101 h 101"/>
                  <a:gd name="T6" fmla="*/ 0 w 47"/>
                  <a:gd name="T7" fmla="*/ 95 h 101"/>
                  <a:gd name="T8" fmla="*/ 27 w 4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101"/>
                  <a:gd name="T17" fmla="*/ 47 w 4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101">
                    <a:moveTo>
                      <a:pt x="27" y="0"/>
                    </a:moveTo>
                    <a:lnTo>
                      <a:pt x="47" y="6"/>
                    </a:lnTo>
                    <a:lnTo>
                      <a:pt x="19" y="101"/>
                    </a:lnTo>
                    <a:lnTo>
                      <a:pt x="0" y="95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20" name="Freeform 696"/>
              <p:cNvSpPr>
                <a:spLocks/>
              </p:cNvSpPr>
              <p:nvPr/>
            </p:nvSpPr>
            <p:spPr bwMode="auto">
              <a:xfrm>
                <a:off x="7870" y="8340"/>
                <a:ext cx="49" cy="101"/>
              </a:xfrm>
              <a:custGeom>
                <a:avLst/>
                <a:gdLst>
                  <a:gd name="T0" fmla="*/ 30 w 49"/>
                  <a:gd name="T1" fmla="*/ 0 h 101"/>
                  <a:gd name="T2" fmla="*/ 49 w 49"/>
                  <a:gd name="T3" fmla="*/ 6 h 101"/>
                  <a:gd name="T4" fmla="*/ 18 w 49"/>
                  <a:gd name="T5" fmla="*/ 101 h 101"/>
                  <a:gd name="T6" fmla="*/ 0 w 49"/>
                  <a:gd name="T7" fmla="*/ 95 h 101"/>
                  <a:gd name="T8" fmla="*/ 30 w 49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101"/>
                  <a:gd name="T17" fmla="*/ 49 w 49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101">
                    <a:moveTo>
                      <a:pt x="30" y="0"/>
                    </a:moveTo>
                    <a:lnTo>
                      <a:pt x="49" y="6"/>
                    </a:lnTo>
                    <a:lnTo>
                      <a:pt x="18" y="101"/>
                    </a:lnTo>
                    <a:lnTo>
                      <a:pt x="0" y="9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21" name="Freeform 697"/>
              <p:cNvSpPr>
                <a:spLocks/>
              </p:cNvSpPr>
              <p:nvPr/>
            </p:nvSpPr>
            <p:spPr bwMode="auto">
              <a:xfrm>
                <a:off x="7836" y="8435"/>
                <a:ext cx="52" cy="99"/>
              </a:xfrm>
              <a:custGeom>
                <a:avLst/>
                <a:gdLst>
                  <a:gd name="T0" fmla="*/ 34 w 52"/>
                  <a:gd name="T1" fmla="*/ 0 h 99"/>
                  <a:gd name="T2" fmla="*/ 52 w 52"/>
                  <a:gd name="T3" fmla="*/ 6 h 99"/>
                  <a:gd name="T4" fmla="*/ 19 w 52"/>
                  <a:gd name="T5" fmla="*/ 99 h 99"/>
                  <a:gd name="T6" fmla="*/ 0 w 52"/>
                  <a:gd name="T7" fmla="*/ 92 h 99"/>
                  <a:gd name="T8" fmla="*/ 34 w 52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99"/>
                  <a:gd name="T17" fmla="*/ 52 w 52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99">
                    <a:moveTo>
                      <a:pt x="34" y="0"/>
                    </a:moveTo>
                    <a:lnTo>
                      <a:pt x="52" y="6"/>
                    </a:lnTo>
                    <a:lnTo>
                      <a:pt x="19" y="99"/>
                    </a:lnTo>
                    <a:lnTo>
                      <a:pt x="0" y="92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22" name="Freeform 698"/>
              <p:cNvSpPr>
                <a:spLocks/>
              </p:cNvSpPr>
              <p:nvPr/>
            </p:nvSpPr>
            <p:spPr bwMode="auto">
              <a:xfrm>
                <a:off x="7800" y="8527"/>
                <a:ext cx="55" cy="99"/>
              </a:xfrm>
              <a:custGeom>
                <a:avLst/>
                <a:gdLst>
                  <a:gd name="T0" fmla="*/ 36 w 55"/>
                  <a:gd name="T1" fmla="*/ 0 h 99"/>
                  <a:gd name="T2" fmla="*/ 55 w 55"/>
                  <a:gd name="T3" fmla="*/ 7 h 99"/>
                  <a:gd name="T4" fmla="*/ 19 w 55"/>
                  <a:gd name="T5" fmla="*/ 99 h 99"/>
                  <a:gd name="T6" fmla="*/ 0 w 55"/>
                  <a:gd name="T7" fmla="*/ 92 h 99"/>
                  <a:gd name="T8" fmla="*/ 36 w 55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9"/>
                  <a:gd name="T17" fmla="*/ 55 w 55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9">
                    <a:moveTo>
                      <a:pt x="36" y="0"/>
                    </a:moveTo>
                    <a:lnTo>
                      <a:pt x="55" y="7"/>
                    </a:lnTo>
                    <a:lnTo>
                      <a:pt x="19" y="99"/>
                    </a:lnTo>
                    <a:lnTo>
                      <a:pt x="0" y="92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23" name="Freeform 699"/>
              <p:cNvSpPr>
                <a:spLocks/>
              </p:cNvSpPr>
              <p:nvPr/>
            </p:nvSpPr>
            <p:spPr bwMode="auto">
              <a:xfrm>
                <a:off x="7764" y="8619"/>
                <a:ext cx="55" cy="100"/>
              </a:xfrm>
              <a:custGeom>
                <a:avLst/>
                <a:gdLst>
                  <a:gd name="T0" fmla="*/ 36 w 55"/>
                  <a:gd name="T1" fmla="*/ 0 h 100"/>
                  <a:gd name="T2" fmla="*/ 55 w 55"/>
                  <a:gd name="T3" fmla="*/ 7 h 100"/>
                  <a:gd name="T4" fmla="*/ 18 w 55"/>
                  <a:gd name="T5" fmla="*/ 100 h 100"/>
                  <a:gd name="T6" fmla="*/ 0 w 55"/>
                  <a:gd name="T7" fmla="*/ 91 h 100"/>
                  <a:gd name="T8" fmla="*/ 36 w 55"/>
                  <a:gd name="T9" fmla="*/ 0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100"/>
                  <a:gd name="T17" fmla="*/ 55 w 55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100">
                    <a:moveTo>
                      <a:pt x="36" y="0"/>
                    </a:moveTo>
                    <a:lnTo>
                      <a:pt x="55" y="7"/>
                    </a:lnTo>
                    <a:lnTo>
                      <a:pt x="18" y="100"/>
                    </a:lnTo>
                    <a:lnTo>
                      <a:pt x="0" y="9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24" name="Freeform 700"/>
              <p:cNvSpPr>
                <a:spLocks/>
              </p:cNvSpPr>
              <p:nvPr/>
            </p:nvSpPr>
            <p:spPr bwMode="auto">
              <a:xfrm>
                <a:off x="7724" y="8710"/>
                <a:ext cx="58" cy="98"/>
              </a:xfrm>
              <a:custGeom>
                <a:avLst/>
                <a:gdLst>
                  <a:gd name="T0" fmla="*/ 40 w 58"/>
                  <a:gd name="T1" fmla="*/ 0 h 98"/>
                  <a:gd name="T2" fmla="*/ 58 w 58"/>
                  <a:gd name="T3" fmla="*/ 9 h 98"/>
                  <a:gd name="T4" fmla="*/ 19 w 58"/>
                  <a:gd name="T5" fmla="*/ 98 h 98"/>
                  <a:gd name="T6" fmla="*/ 0 w 58"/>
                  <a:gd name="T7" fmla="*/ 91 h 98"/>
                  <a:gd name="T8" fmla="*/ 40 w 58"/>
                  <a:gd name="T9" fmla="*/ 0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40" y="0"/>
                    </a:moveTo>
                    <a:lnTo>
                      <a:pt x="58" y="9"/>
                    </a:lnTo>
                    <a:lnTo>
                      <a:pt x="19" y="98"/>
                    </a:lnTo>
                    <a:lnTo>
                      <a:pt x="0" y="91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25" name="Freeform 701"/>
              <p:cNvSpPr>
                <a:spLocks/>
              </p:cNvSpPr>
              <p:nvPr/>
            </p:nvSpPr>
            <p:spPr bwMode="auto">
              <a:xfrm>
                <a:off x="7684" y="8801"/>
                <a:ext cx="59" cy="96"/>
              </a:xfrm>
              <a:custGeom>
                <a:avLst/>
                <a:gdLst>
                  <a:gd name="T0" fmla="*/ 40 w 59"/>
                  <a:gd name="T1" fmla="*/ 0 h 96"/>
                  <a:gd name="T2" fmla="*/ 59 w 59"/>
                  <a:gd name="T3" fmla="*/ 7 h 96"/>
                  <a:gd name="T4" fmla="*/ 17 w 59"/>
                  <a:gd name="T5" fmla="*/ 96 h 96"/>
                  <a:gd name="T6" fmla="*/ 0 w 59"/>
                  <a:gd name="T7" fmla="*/ 87 h 96"/>
                  <a:gd name="T8" fmla="*/ 40 w 59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6"/>
                  <a:gd name="T17" fmla="*/ 59 w 59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6">
                    <a:moveTo>
                      <a:pt x="40" y="0"/>
                    </a:moveTo>
                    <a:lnTo>
                      <a:pt x="59" y="7"/>
                    </a:lnTo>
                    <a:lnTo>
                      <a:pt x="17" y="96"/>
                    </a:lnTo>
                    <a:lnTo>
                      <a:pt x="0" y="87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26" name="Freeform 702"/>
              <p:cNvSpPr>
                <a:spLocks/>
              </p:cNvSpPr>
              <p:nvPr/>
            </p:nvSpPr>
            <p:spPr bwMode="auto">
              <a:xfrm>
                <a:off x="7639" y="8888"/>
                <a:ext cx="62" cy="97"/>
              </a:xfrm>
              <a:custGeom>
                <a:avLst/>
                <a:gdLst>
                  <a:gd name="T0" fmla="*/ 45 w 62"/>
                  <a:gd name="T1" fmla="*/ 0 h 97"/>
                  <a:gd name="T2" fmla="*/ 62 w 62"/>
                  <a:gd name="T3" fmla="*/ 9 h 97"/>
                  <a:gd name="T4" fmla="*/ 19 w 62"/>
                  <a:gd name="T5" fmla="*/ 97 h 97"/>
                  <a:gd name="T6" fmla="*/ 0 w 62"/>
                  <a:gd name="T7" fmla="*/ 88 h 97"/>
                  <a:gd name="T8" fmla="*/ 45 w 62"/>
                  <a:gd name="T9" fmla="*/ 0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97"/>
                  <a:gd name="T17" fmla="*/ 62 w 62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97">
                    <a:moveTo>
                      <a:pt x="45" y="0"/>
                    </a:moveTo>
                    <a:lnTo>
                      <a:pt x="62" y="9"/>
                    </a:lnTo>
                    <a:lnTo>
                      <a:pt x="19" y="97"/>
                    </a:lnTo>
                    <a:lnTo>
                      <a:pt x="0" y="8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27" name="Freeform 703"/>
              <p:cNvSpPr>
                <a:spLocks/>
              </p:cNvSpPr>
              <p:nvPr/>
            </p:nvSpPr>
            <p:spPr bwMode="auto">
              <a:xfrm>
                <a:off x="7594" y="8976"/>
                <a:ext cx="64" cy="97"/>
              </a:xfrm>
              <a:custGeom>
                <a:avLst/>
                <a:gdLst>
                  <a:gd name="T0" fmla="*/ 45 w 64"/>
                  <a:gd name="T1" fmla="*/ 0 h 97"/>
                  <a:gd name="T2" fmla="*/ 64 w 64"/>
                  <a:gd name="T3" fmla="*/ 9 h 97"/>
                  <a:gd name="T4" fmla="*/ 18 w 64"/>
                  <a:gd name="T5" fmla="*/ 97 h 97"/>
                  <a:gd name="T6" fmla="*/ 0 w 64"/>
                  <a:gd name="T7" fmla="*/ 87 h 97"/>
                  <a:gd name="T8" fmla="*/ 45 w 64"/>
                  <a:gd name="T9" fmla="*/ 0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97"/>
                  <a:gd name="T17" fmla="*/ 64 w 64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97">
                    <a:moveTo>
                      <a:pt x="45" y="0"/>
                    </a:moveTo>
                    <a:lnTo>
                      <a:pt x="64" y="9"/>
                    </a:lnTo>
                    <a:lnTo>
                      <a:pt x="18" y="97"/>
                    </a:lnTo>
                    <a:lnTo>
                      <a:pt x="0" y="8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28" name="Freeform 704"/>
              <p:cNvSpPr>
                <a:spLocks/>
              </p:cNvSpPr>
              <p:nvPr/>
            </p:nvSpPr>
            <p:spPr bwMode="auto">
              <a:xfrm>
                <a:off x="7547" y="9063"/>
                <a:ext cx="65" cy="95"/>
              </a:xfrm>
              <a:custGeom>
                <a:avLst/>
                <a:gdLst>
                  <a:gd name="T0" fmla="*/ 47 w 65"/>
                  <a:gd name="T1" fmla="*/ 0 h 95"/>
                  <a:gd name="T2" fmla="*/ 65 w 65"/>
                  <a:gd name="T3" fmla="*/ 10 h 95"/>
                  <a:gd name="T4" fmla="*/ 17 w 65"/>
                  <a:gd name="T5" fmla="*/ 95 h 95"/>
                  <a:gd name="T6" fmla="*/ 0 w 65"/>
                  <a:gd name="T7" fmla="*/ 84 h 95"/>
                  <a:gd name="T8" fmla="*/ 47 w 65"/>
                  <a:gd name="T9" fmla="*/ 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95"/>
                  <a:gd name="T17" fmla="*/ 65 w 65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95">
                    <a:moveTo>
                      <a:pt x="47" y="0"/>
                    </a:moveTo>
                    <a:lnTo>
                      <a:pt x="65" y="10"/>
                    </a:lnTo>
                    <a:lnTo>
                      <a:pt x="17" y="95"/>
                    </a:lnTo>
                    <a:lnTo>
                      <a:pt x="0" y="84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29" name="Freeform 705"/>
              <p:cNvSpPr>
                <a:spLocks/>
              </p:cNvSpPr>
              <p:nvPr/>
            </p:nvSpPr>
            <p:spPr bwMode="auto">
              <a:xfrm>
                <a:off x="7497" y="9147"/>
                <a:ext cx="67" cy="94"/>
              </a:xfrm>
              <a:custGeom>
                <a:avLst/>
                <a:gdLst>
                  <a:gd name="T0" fmla="*/ 50 w 67"/>
                  <a:gd name="T1" fmla="*/ 0 h 94"/>
                  <a:gd name="T2" fmla="*/ 67 w 67"/>
                  <a:gd name="T3" fmla="*/ 11 h 94"/>
                  <a:gd name="T4" fmla="*/ 17 w 67"/>
                  <a:gd name="T5" fmla="*/ 94 h 94"/>
                  <a:gd name="T6" fmla="*/ 0 w 67"/>
                  <a:gd name="T7" fmla="*/ 84 h 94"/>
                  <a:gd name="T8" fmla="*/ 50 w 67"/>
                  <a:gd name="T9" fmla="*/ 0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4"/>
                  <a:gd name="T17" fmla="*/ 67 w 67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4">
                    <a:moveTo>
                      <a:pt x="50" y="0"/>
                    </a:moveTo>
                    <a:lnTo>
                      <a:pt x="67" y="11"/>
                    </a:lnTo>
                    <a:lnTo>
                      <a:pt x="17" y="94"/>
                    </a:lnTo>
                    <a:lnTo>
                      <a:pt x="0" y="8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30" name="Freeform 706"/>
              <p:cNvSpPr>
                <a:spLocks/>
              </p:cNvSpPr>
              <p:nvPr/>
            </p:nvSpPr>
            <p:spPr bwMode="auto">
              <a:xfrm>
                <a:off x="7446" y="9231"/>
                <a:ext cx="68" cy="94"/>
              </a:xfrm>
              <a:custGeom>
                <a:avLst/>
                <a:gdLst>
                  <a:gd name="T0" fmla="*/ 51 w 68"/>
                  <a:gd name="T1" fmla="*/ 0 h 94"/>
                  <a:gd name="T2" fmla="*/ 68 w 68"/>
                  <a:gd name="T3" fmla="*/ 10 h 94"/>
                  <a:gd name="T4" fmla="*/ 16 w 68"/>
                  <a:gd name="T5" fmla="*/ 94 h 94"/>
                  <a:gd name="T6" fmla="*/ 0 w 68"/>
                  <a:gd name="T7" fmla="*/ 82 h 94"/>
                  <a:gd name="T8" fmla="*/ 51 w 68"/>
                  <a:gd name="T9" fmla="*/ 0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"/>
                  <a:gd name="T16" fmla="*/ 0 h 94"/>
                  <a:gd name="T17" fmla="*/ 68 w 68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" h="94">
                    <a:moveTo>
                      <a:pt x="51" y="0"/>
                    </a:moveTo>
                    <a:lnTo>
                      <a:pt x="68" y="10"/>
                    </a:lnTo>
                    <a:lnTo>
                      <a:pt x="16" y="94"/>
                    </a:lnTo>
                    <a:lnTo>
                      <a:pt x="0" y="82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31" name="Freeform 707"/>
              <p:cNvSpPr>
                <a:spLocks/>
              </p:cNvSpPr>
              <p:nvPr/>
            </p:nvSpPr>
            <p:spPr bwMode="auto">
              <a:xfrm>
                <a:off x="7393" y="9313"/>
                <a:ext cx="69" cy="92"/>
              </a:xfrm>
              <a:custGeom>
                <a:avLst/>
                <a:gdLst>
                  <a:gd name="T0" fmla="*/ 53 w 69"/>
                  <a:gd name="T1" fmla="*/ 0 h 92"/>
                  <a:gd name="T2" fmla="*/ 69 w 69"/>
                  <a:gd name="T3" fmla="*/ 12 h 92"/>
                  <a:gd name="T4" fmla="*/ 16 w 69"/>
                  <a:gd name="T5" fmla="*/ 92 h 92"/>
                  <a:gd name="T6" fmla="*/ 0 w 69"/>
                  <a:gd name="T7" fmla="*/ 82 h 92"/>
                  <a:gd name="T8" fmla="*/ 53 w 69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92"/>
                  <a:gd name="T17" fmla="*/ 69 w 69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92">
                    <a:moveTo>
                      <a:pt x="53" y="0"/>
                    </a:moveTo>
                    <a:lnTo>
                      <a:pt x="69" y="12"/>
                    </a:lnTo>
                    <a:lnTo>
                      <a:pt x="16" y="92"/>
                    </a:lnTo>
                    <a:lnTo>
                      <a:pt x="0" y="8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32" name="Freeform 708"/>
              <p:cNvSpPr>
                <a:spLocks/>
              </p:cNvSpPr>
              <p:nvPr/>
            </p:nvSpPr>
            <p:spPr bwMode="auto">
              <a:xfrm>
                <a:off x="7337" y="9395"/>
                <a:ext cx="72" cy="91"/>
              </a:xfrm>
              <a:custGeom>
                <a:avLst/>
                <a:gdLst>
                  <a:gd name="T0" fmla="*/ 56 w 72"/>
                  <a:gd name="T1" fmla="*/ 0 h 91"/>
                  <a:gd name="T2" fmla="*/ 72 w 72"/>
                  <a:gd name="T3" fmla="*/ 10 h 91"/>
                  <a:gd name="T4" fmla="*/ 17 w 72"/>
                  <a:gd name="T5" fmla="*/ 91 h 91"/>
                  <a:gd name="T6" fmla="*/ 0 w 72"/>
                  <a:gd name="T7" fmla="*/ 79 h 91"/>
                  <a:gd name="T8" fmla="*/ 56 w 72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91"/>
                  <a:gd name="T17" fmla="*/ 72 w 72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91">
                    <a:moveTo>
                      <a:pt x="56" y="0"/>
                    </a:moveTo>
                    <a:lnTo>
                      <a:pt x="72" y="10"/>
                    </a:lnTo>
                    <a:lnTo>
                      <a:pt x="17" y="91"/>
                    </a:lnTo>
                    <a:lnTo>
                      <a:pt x="0" y="7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33" name="Freeform 709"/>
              <p:cNvSpPr>
                <a:spLocks/>
              </p:cNvSpPr>
              <p:nvPr/>
            </p:nvSpPr>
            <p:spPr bwMode="auto">
              <a:xfrm>
                <a:off x="7280" y="9474"/>
                <a:ext cx="74" cy="91"/>
              </a:xfrm>
              <a:custGeom>
                <a:avLst/>
                <a:gdLst>
                  <a:gd name="T0" fmla="*/ 57 w 74"/>
                  <a:gd name="T1" fmla="*/ 0 h 91"/>
                  <a:gd name="T2" fmla="*/ 74 w 74"/>
                  <a:gd name="T3" fmla="*/ 12 h 91"/>
                  <a:gd name="T4" fmla="*/ 16 w 74"/>
                  <a:gd name="T5" fmla="*/ 91 h 91"/>
                  <a:gd name="T6" fmla="*/ 0 w 74"/>
                  <a:gd name="T7" fmla="*/ 78 h 91"/>
                  <a:gd name="T8" fmla="*/ 57 w 74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91"/>
                  <a:gd name="T17" fmla="*/ 74 w 74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91">
                    <a:moveTo>
                      <a:pt x="57" y="0"/>
                    </a:moveTo>
                    <a:lnTo>
                      <a:pt x="74" y="12"/>
                    </a:lnTo>
                    <a:lnTo>
                      <a:pt x="16" y="91"/>
                    </a:lnTo>
                    <a:lnTo>
                      <a:pt x="0" y="78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34" name="Freeform 710"/>
              <p:cNvSpPr>
                <a:spLocks/>
              </p:cNvSpPr>
              <p:nvPr/>
            </p:nvSpPr>
            <p:spPr bwMode="auto">
              <a:xfrm>
                <a:off x="7221" y="9552"/>
                <a:ext cx="75" cy="89"/>
              </a:xfrm>
              <a:custGeom>
                <a:avLst/>
                <a:gdLst>
                  <a:gd name="T0" fmla="*/ 59 w 75"/>
                  <a:gd name="T1" fmla="*/ 0 h 89"/>
                  <a:gd name="T2" fmla="*/ 75 w 75"/>
                  <a:gd name="T3" fmla="*/ 13 h 89"/>
                  <a:gd name="T4" fmla="*/ 16 w 75"/>
                  <a:gd name="T5" fmla="*/ 89 h 89"/>
                  <a:gd name="T6" fmla="*/ 0 w 75"/>
                  <a:gd name="T7" fmla="*/ 78 h 89"/>
                  <a:gd name="T8" fmla="*/ 59 w 75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89"/>
                  <a:gd name="T17" fmla="*/ 75 w 75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89">
                    <a:moveTo>
                      <a:pt x="59" y="0"/>
                    </a:moveTo>
                    <a:lnTo>
                      <a:pt x="75" y="13"/>
                    </a:lnTo>
                    <a:lnTo>
                      <a:pt x="16" y="89"/>
                    </a:lnTo>
                    <a:lnTo>
                      <a:pt x="0" y="78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35" name="Freeform 711"/>
              <p:cNvSpPr>
                <a:spLocks/>
              </p:cNvSpPr>
              <p:nvPr/>
            </p:nvSpPr>
            <p:spPr bwMode="auto">
              <a:xfrm>
                <a:off x="7161" y="9630"/>
                <a:ext cx="76" cy="87"/>
              </a:xfrm>
              <a:custGeom>
                <a:avLst/>
                <a:gdLst>
                  <a:gd name="T0" fmla="*/ 60 w 76"/>
                  <a:gd name="T1" fmla="*/ 0 h 87"/>
                  <a:gd name="T2" fmla="*/ 76 w 76"/>
                  <a:gd name="T3" fmla="*/ 11 h 87"/>
                  <a:gd name="T4" fmla="*/ 14 w 76"/>
                  <a:gd name="T5" fmla="*/ 87 h 87"/>
                  <a:gd name="T6" fmla="*/ 0 w 76"/>
                  <a:gd name="T7" fmla="*/ 75 h 87"/>
                  <a:gd name="T8" fmla="*/ 60 w 76"/>
                  <a:gd name="T9" fmla="*/ 0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"/>
                  <a:gd name="T16" fmla="*/ 0 h 87"/>
                  <a:gd name="T17" fmla="*/ 76 w 76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" h="87">
                    <a:moveTo>
                      <a:pt x="60" y="0"/>
                    </a:moveTo>
                    <a:lnTo>
                      <a:pt x="76" y="11"/>
                    </a:lnTo>
                    <a:lnTo>
                      <a:pt x="14" y="87"/>
                    </a:lnTo>
                    <a:lnTo>
                      <a:pt x="0" y="75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36" name="Freeform 712"/>
              <p:cNvSpPr>
                <a:spLocks/>
              </p:cNvSpPr>
              <p:nvPr/>
            </p:nvSpPr>
            <p:spPr bwMode="auto">
              <a:xfrm>
                <a:off x="7098" y="9705"/>
                <a:ext cx="77" cy="87"/>
              </a:xfrm>
              <a:custGeom>
                <a:avLst/>
                <a:gdLst>
                  <a:gd name="T0" fmla="*/ 63 w 77"/>
                  <a:gd name="T1" fmla="*/ 0 h 87"/>
                  <a:gd name="T2" fmla="*/ 77 w 77"/>
                  <a:gd name="T3" fmla="*/ 12 h 87"/>
                  <a:gd name="T4" fmla="*/ 15 w 77"/>
                  <a:gd name="T5" fmla="*/ 87 h 87"/>
                  <a:gd name="T6" fmla="*/ 0 w 77"/>
                  <a:gd name="T7" fmla="*/ 73 h 87"/>
                  <a:gd name="T8" fmla="*/ 63 w 77"/>
                  <a:gd name="T9" fmla="*/ 0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87"/>
                  <a:gd name="T17" fmla="*/ 77 w 77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87">
                    <a:moveTo>
                      <a:pt x="63" y="0"/>
                    </a:moveTo>
                    <a:lnTo>
                      <a:pt x="77" y="12"/>
                    </a:lnTo>
                    <a:lnTo>
                      <a:pt x="15" y="87"/>
                    </a:lnTo>
                    <a:lnTo>
                      <a:pt x="0" y="7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37" name="Freeform 713"/>
              <p:cNvSpPr>
                <a:spLocks/>
              </p:cNvSpPr>
              <p:nvPr/>
            </p:nvSpPr>
            <p:spPr bwMode="auto">
              <a:xfrm>
                <a:off x="7034" y="9778"/>
                <a:ext cx="79" cy="86"/>
              </a:xfrm>
              <a:custGeom>
                <a:avLst/>
                <a:gdLst>
                  <a:gd name="T0" fmla="*/ 64 w 79"/>
                  <a:gd name="T1" fmla="*/ 0 h 86"/>
                  <a:gd name="T2" fmla="*/ 79 w 79"/>
                  <a:gd name="T3" fmla="*/ 14 h 86"/>
                  <a:gd name="T4" fmla="*/ 15 w 79"/>
                  <a:gd name="T5" fmla="*/ 86 h 86"/>
                  <a:gd name="T6" fmla="*/ 0 w 79"/>
                  <a:gd name="T7" fmla="*/ 73 h 86"/>
                  <a:gd name="T8" fmla="*/ 64 w 79"/>
                  <a:gd name="T9" fmla="*/ 0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86"/>
                  <a:gd name="T17" fmla="*/ 79 w 7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86">
                    <a:moveTo>
                      <a:pt x="64" y="0"/>
                    </a:moveTo>
                    <a:lnTo>
                      <a:pt x="79" y="14"/>
                    </a:lnTo>
                    <a:lnTo>
                      <a:pt x="15" y="86"/>
                    </a:lnTo>
                    <a:lnTo>
                      <a:pt x="0" y="73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38" name="Freeform 714"/>
              <p:cNvSpPr>
                <a:spLocks/>
              </p:cNvSpPr>
              <p:nvPr/>
            </p:nvSpPr>
            <p:spPr bwMode="auto">
              <a:xfrm>
                <a:off x="6968" y="9851"/>
                <a:ext cx="81" cy="84"/>
              </a:xfrm>
              <a:custGeom>
                <a:avLst/>
                <a:gdLst>
                  <a:gd name="T0" fmla="*/ 66 w 81"/>
                  <a:gd name="T1" fmla="*/ 0 h 84"/>
                  <a:gd name="T2" fmla="*/ 81 w 81"/>
                  <a:gd name="T3" fmla="*/ 13 h 84"/>
                  <a:gd name="T4" fmla="*/ 14 w 81"/>
                  <a:gd name="T5" fmla="*/ 84 h 84"/>
                  <a:gd name="T6" fmla="*/ 0 w 81"/>
                  <a:gd name="T7" fmla="*/ 71 h 84"/>
                  <a:gd name="T8" fmla="*/ 66 w 81"/>
                  <a:gd name="T9" fmla="*/ 0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84"/>
                  <a:gd name="T17" fmla="*/ 81 w 81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84">
                    <a:moveTo>
                      <a:pt x="66" y="0"/>
                    </a:moveTo>
                    <a:lnTo>
                      <a:pt x="81" y="13"/>
                    </a:lnTo>
                    <a:lnTo>
                      <a:pt x="14" y="84"/>
                    </a:lnTo>
                    <a:lnTo>
                      <a:pt x="0" y="71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39" name="Freeform 715"/>
              <p:cNvSpPr>
                <a:spLocks/>
              </p:cNvSpPr>
              <p:nvPr/>
            </p:nvSpPr>
            <p:spPr bwMode="auto">
              <a:xfrm>
                <a:off x="6900" y="9922"/>
                <a:ext cx="82" cy="83"/>
              </a:xfrm>
              <a:custGeom>
                <a:avLst/>
                <a:gdLst>
                  <a:gd name="T0" fmla="*/ 68 w 82"/>
                  <a:gd name="T1" fmla="*/ 0 h 83"/>
                  <a:gd name="T2" fmla="*/ 82 w 82"/>
                  <a:gd name="T3" fmla="*/ 13 h 83"/>
                  <a:gd name="T4" fmla="*/ 15 w 82"/>
                  <a:gd name="T5" fmla="*/ 83 h 83"/>
                  <a:gd name="T6" fmla="*/ 0 w 82"/>
                  <a:gd name="T7" fmla="*/ 69 h 83"/>
                  <a:gd name="T8" fmla="*/ 68 w 82"/>
                  <a:gd name="T9" fmla="*/ 0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83"/>
                  <a:gd name="T17" fmla="*/ 82 w 82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83">
                    <a:moveTo>
                      <a:pt x="68" y="0"/>
                    </a:moveTo>
                    <a:lnTo>
                      <a:pt x="82" y="13"/>
                    </a:lnTo>
                    <a:lnTo>
                      <a:pt x="15" y="83"/>
                    </a:lnTo>
                    <a:lnTo>
                      <a:pt x="0" y="69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40" name="Freeform 716"/>
              <p:cNvSpPr>
                <a:spLocks/>
              </p:cNvSpPr>
              <p:nvPr/>
            </p:nvSpPr>
            <p:spPr bwMode="auto">
              <a:xfrm>
                <a:off x="6831" y="9991"/>
                <a:ext cx="84" cy="82"/>
              </a:xfrm>
              <a:custGeom>
                <a:avLst/>
                <a:gdLst>
                  <a:gd name="T0" fmla="*/ 69 w 84"/>
                  <a:gd name="T1" fmla="*/ 0 h 82"/>
                  <a:gd name="T2" fmla="*/ 84 w 84"/>
                  <a:gd name="T3" fmla="*/ 14 h 82"/>
                  <a:gd name="T4" fmla="*/ 13 w 84"/>
                  <a:gd name="T5" fmla="*/ 82 h 82"/>
                  <a:gd name="T6" fmla="*/ 0 w 84"/>
                  <a:gd name="T7" fmla="*/ 68 h 82"/>
                  <a:gd name="T8" fmla="*/ 69 w 84"/>
                  <a:gd name="T9" fmla="*/ 0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82"/>
                  <a:gd name="T17" fmla="*/ 84 w 84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82">
                    <a:moveTo>
                      <a:pt x="69" y="0"/>
                    </a:moveTo>
                    <a:lnTo>
                      <a:pt x="84" y="14"/>
                    </a:lnTo>
                    <a:lnTo>
                      <a:pt x="13" y="82"/>
                    </a:lnTo>
                    <a:lnTo>
                      <a:pt x="0" y="68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41" name="Freeform 717"/>
              <p:cNvSpPr>
                <a:spLocks/>
              </p:cNvSpPr>
              <p:nvPr/>
            </p:nvSpPr>
            <p:spPr bwMode="auto">
              <a:xfrm>
                <a:off x="6761" y="10059"/>
                <a:ext cx="83" cy="80"/>
              </a:xfrm>
              <a:custGeom>
                <a:avLst/>
                <a:gdLst>
                  <a:gd name="T0" fmla="*/ 70 w 83"/>
                  <a:gd name="T1" fmla="*/ 0 h 80"/>
                  <a:gd name="T2" fmla="*/ 83 w 83"/>
                  <a:gd name="T3" fmla="*/ 14 h 80"/>
                  <a:gd name="T4" fmla="*/ 13 w 83"/>
                  <a:gd name="T5" fmla="*/ 80 h 80"/>
                  <a:gd name="T6" fmla="*/ 0 w 83"/>
                  <a:gd name="T7" fmla="*/ 66 h 80"/>
                  <a:gd name="T8" fmla="*/ 70 w 83"/>
                  <a:gd name="T9" fmla="*/ 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80"/>
                  <a:gd name="T17" fmla="*/ 83 w 83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80">
                    <a:moveTo>
                      <a:pt x="70" y="0"/>
                    </a:moveTo>
                    <a:lnTo>
                      <a:pt x="83" y="14"/>
                    </a:lnTo>
                    <a:lnTo>
                      <a:pt x="13" y="80"/>
                    </a:lnTo>
                    <a:lnTo>
                      <a:pt x="0" y="66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42" name="Freeform 718"/>
              <p:cNvSpPr>
                <a:spLocks/>
              </p:cNvSpPr>
              <p:nvPr/>
            </p:nvSpPr>
            <p:spPr bwMode="auto">
              <a:xfrm>
                <a:off x="6689" y="10125"/>
                <a:ext cx="85" cy="79"/>
              </a:xfrm>
              <a:custGeom>
                <a:avLst/>
                <a:gdLst>
                  <a:gd name="T0" fmla="*/ 72 w 85"/>
                  <a:gd name="T1" fmla="*/ 0 h 79"/>
                  <a:gd name="T2" fmla="*/ 85 w 85"/>
                  <a:gd name="T3" fmla="*/ 14 h 79"/>
                  <a:gd name="T4" fmla="*/ 13 w 85"/>
                  <a:gd name="T5" fmla="*/ 79 h 79"/>
                  <a:gd name="T6" fmla="*/ 0 w 85"/>
                  <a:gd name="T7" fmla="*/ 63 h 79"/>
                  <a:gd name="T8" fmla="*/ 72 w 85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79"/>
                  <a:gd name="T17" fmla="*/ 85 w 85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79">
                    <a:moveTo>
                      <a:pt x="72" y="0"/>
                    </a:moveTo>
                    <a:lnTo>
                      <a:pt x="85" y="14"/>
                    </a:lnTo>
                    <a:lnTo>
                      <a:pt x="13" y="79"/>
                    </a:lnTo>
                    <a:lnTo>
                      <a:pt x="0" y="6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43" name="Freeform 719"/>
              <p:cNvSpPr>
                <a:spLocks/>
              </p:cNvSpPr>
              <p:nvPr/>
            </p:nvSpPr>
            <p:spPr bwMode="auto">
              <a:xfrm>
                <a:off x="6614" y="10188"/>
                <a:ext cx="88" cy="78"/>
              </a:xfrm>
              <a:custGeom>
                <a:avLst/>
                <a:gdLst>
                  <a:gd name="T0" fmla="*/ 75 w 88"/>
                  <a:gd name="T1" fmla="*/ 0 h 78"/>
                  <a:gd name="T2" fmla="*/ 88 w 88"/>
                  <a:gd name="T3" fmla="*/ 16 h 78"/>
                  <a:gd name="T4" fmla="*/ 13 w 88"/>
                  <a:gd name="T5" fmla="*/ 78 h 78"/>
                  <a:gd name="T6" fmla="*/ 0 w 88"/>
                  <a:gd name="T7" fmla="*/ 62 h 78"/>
                  <a:gd name="T8" fmla="*/ 75 w 88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8"/>
                  <a:gd name="T17" fmla="*/ 88 w 88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8">
                    <a:moveTo>
                      <a:pt x="75" y="0"/>
                    </a:moveTo>
                    <a:lnTo>
                      <a:pt x="88" y="16"/>
                    </a:lnTo>
                    <a:lnTo>
                      <a:pt x="13" y="78"/>
                    </a:lnTo>
                    <a:lnTo>
                      <a:pt x="0" y="62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44" name="Freeform 720"/>
              <p:cNvSpPr>
                <a:spLocks/>
              </p:cNvSpPr>
              <p:nvPr/>
            </p:nvSpPr>
            <p:spPr bwMode="auto">
              <a:xfrm>
                <a:off x="6539" y="10250"/>
                <a:ext cx="88" cy="78"/>
              </a:xfrm>
              <a:custGeom>
                <a:avLst/>
                <a:gdLst>
                  <a:gd name="T0" fmla="*/ 75 w 88"/>
                  <a:gd name="T1" fmla="*/ 0 h 78"/>
                  <a:gd name="T2" fmla="*/ 88 w 88"/>
                  <a:gd name="T3" fmla="*/ 16 h 78"/>
                  <a:gd name="T4" fmla="*/ 11 w 88"/>
                  <a:gd name="T5" fmla="*/ 78 h 78"/>
                  <a:gd name="T6" fmla="*/ 0 w 88"/>
                  <a:gd name="T7" fmla="*/ 62 h 78"/>
                  <a:gd name="T8" fmla="*/ 75 w 88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8"/>
                  <a:gd name="T17" fmla="*/ 88 w 88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8">
                    <a:moveTo>
                      <a:pt x="75" y="0"/>
                    </a:moveTo>
                    <a:lnTo>
                      <a:pt x="88" y="16"/>
                    </a:lnTo>
                    <a:lnTo>
                      <a:pt x="11" y="78"/>
                    </a:lnTo>
                    <a:lnTo>
                      <a:pt x="0" y="62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45" name="Freeform 721"/>
              <p:cNvSpPr>
                <a:spLocks/>
              </p:cNvSpPr>
              <p:nvPr/>
            </p:nvSpPr>
            <p:spPr bwMode="auto">
              <a:xfrm>
                <a:off x="6461" y="10312"/>
                <a:ext cx="89" cy="75"/>
              </a:xfrm>
              <a:custGeom>
                <a:avLst/>
                <a:gdLst>
                  <a:gd name="T0" fmla="*/ 78 w 89"/>
                  <a:gd name="T1" fmla="*/ 0 h 75"/>
                  <a:gd name="T2" fmla="*/ 89 w 89"/>
                  <a:gd name="T3" fmla="*/ 16 h 75"/>
                  <a:gd name="T4" fmla="*/ 13 w 89"/>
                  <a:gd name="T5" fmla="*/ 75 h 75"/>
                  <a:gd name="T6" fmla="*/ 0 w 89"/>
                  <a:gd name="T7" fmla="*/ 59 h 75"/>
                  <a:gd name="T8" fmla="*/ 78 w 89"/>
                  <a:gd name="T9" fmla="*/ 0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75"/>
                  <a:gd name="T17" fmla="*/ 89 w 8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75">
                    <a:moveTo>
                      <a:pt x="78" y="0"/>
                    </a:moveTo>
                    <a:lnTo>
                      <a:pt x="89" y="16"/>
                    </a:lnTo>
                    <a:lnTo>
                      <a:pt x="13" y="75"/>
                    </a:lnTo>
                    <a:lnTo>
                      <a:pt x="0" y="59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46" name="Freeform 722"/>
              <p:cNvSpPr>
                <a:spLocks/>
              </p:cNvSpPr>
              <p:nvPr/>
            </p:nvSpPr>
            <p:spPr bwMode="auto">
              <a:xfrm>
                <a:off x="6383" y="10371"/>
                <a:ext cx="91" cy="73"/>
              </a:xfrm>
              <a:custGeom>
                <a:avLst/>
                <a:gdLst>
                  <a:gd name="T0" fmla="*/ 78 w 91"/>
                  <a:gd name="T1" fmla="*/ 0 h 73"/>
                  <a:gd name="T2" fmla="*/ 91 w 91"/>
                  <a:gd name="T3" fmla="*/ 16 h 73"/>
                  <a:gd name="T4" fmla="*/ 12 w 91"/>
                  <a:gd name="T5" fmla="*/ 73 h 73"/>
                  <a:gd name="T6" fmla="*/ 0 w 91"/>
                  <a:gd name="T7" fmla="*/ 56 h 73"/>
                  <a:gd name="T8" fmla="*/ 78 w 91"/>
                  <a:gd name="T9" fmla="*/ 0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3"/>
                  <a:gd name="T17" fmla="*/ 91 w 91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3">
                    <a:moveTo>
                      <a:pt x="78" y="0"/>
                    </a:moveTo>
                    <a:lnTo>
                      <a:pt x="91" y="16"/>
                    </a:lnTo>
                    <a:lnTo>
                      <a:pt x="12" y="73"/>
                    </a:lnTo>
                    <a:lnTo>
                      <a:pt x="0" y="56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47" name="Freeform 723"/>
              <p:cNvSpPr>
                <a:spLocks/>
              </p:cNvSpPr>
              <p:nvPr/>
            </p:nvSpPr>
            <p:spPr bwMode="auto">
              <a:xfrm>
                <a:off x="6304" y="10427"/>
                <a:ext cx="91" cy="72"/>
              </a:xfrm>
              <a:custGeom>
                <a:avLst/>
                <a:gdLst>
                  <a:gd name="T0" fmla="*/ 79 w 91"/>
                  <a:gd name="T1" fmla="*/ 0 h 72"/>
                  <a:gd name="T2" fmla="*/ 91 w 91"/>
                  <a:gd name="T3" fmla="*/ 17 h 72"/>
                  <a:gd name="T4" fmla="*/ 12 w 91"/>
                  <a:gd name="T5" fmla="*/ 72 h 72"/>
                  <a:gd name="T6" fmla="*/ 0 w 91"/>
                  <a:gd name="T7" fmla="*/ 56 h 72"/>
                  <a:gd name="T8" fmla="*/ 79 w 91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2"/>
                  <a:gd name="T17" fmla="*/ 91 w 9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2">
                    <a:moveTo>
                      <a:pt x="79" y="0"/>
                    </a:moveTo>
                    <a:lnTo>
                      <a:pt x="91" y="17"/>
                    </a:lnTo>
                    <a:lnTo>
                      <a:pt x="12" y="72"/>
                    </a:lnTo>
                    <a:lnTo>
                      <a:pt x="0" y="56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48" name="Freeform 724"/>
              <p:cNvSpPr>
                <a:spLocks/>
              </p:cNvSpPr>
              <p:nvPr/>
            </p:nvSpPr>
            <p:spPr bwMode="auto">
              <a:xfrm>
                <a:off x="6222" y="10483"/>
                <a:ext cx="94" cy="69"/>
              </a:xfrm>
              <a:custGeom>
                <a:avLst/>
                <a:gdLst>
                  <a:gd name="T0" fmla="*/ 82 w 94"/>
                  <a:gd name="T1" fmla="*/ 0 h 69"/>
                  <a:gd name="T2" fmla="*/ 94 w 94"/>
                  <a:gd name="T3" fmla="*/ 16 h 69"/>
                  <a:gd name="T4" fmla="*/ 11 w 94"/>
                  <a:gd name="T5" fmla="*/ 69 h 69"/>
                  <a:gd name="T6" fmla="*/ 0 w 94"/>
                  <a:gd name="T7" fmla="*/ 54 h 69"/>
                  <a:gd name="T8" fmla="*/ 82 w 94"/>
                  <a:gd name="T9" fmla="*/ 0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69"/>
                  <a:gd name="T17" fmla="*/ 94 w 94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69">
                    <a:moveTo>
                      <a:pt x="82" y="0"/>
                    </a:moveTo>
                    <a:lnTo>
                      <a:pt x="94" y="16"/>
                    </a:lnTo>
                    <a:lnTo>
                      <a:pt x="11" y="69"/>
                    </a:lnTo>
                    <a:lnTo>
                      <a:pt x="0" y="5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49" name="Freeform 725"/>
              <p:cNvSpPr>
                <a:spLocks/>
              </p:cNvSpPr>
              <p:nvPr/>
            </p:nvSpPr>
            <p:spPr bwMode="auto">
              <a:xfrm>
                <a:off x="6140" y="10537"/>
                <a:ext cx="93" cy="67"/>
              </a:xfrm>
              <a:custGeom>
                <a:avLst/>
                <a:gdLst>
                  <a:gd name="T0" fmla="*/ 82 w 93"/>
                  <a:gd name="T1" fmla="*/ 0 h 67"/>
                  <a:gd name="T2" fmla="*/ 93 w 93"/>
                  <a:gd name="T3" fmla="*/ 15 h 67"/>
                  <a:gd name="T4" fmla="*/ 10 w 93"/>
                  <a:gd name="T5" fmla="*/ 67 h 67"/>
                  <a:gd name="T6" fmla="*/ 0 w 93"/>
                  <a:gd name="T7" fmla="*/ 50 h 67"/>
                  <a:gd name="T8" fmla="*/ 82 w 93"/>
                  <a:gd name="T9" fmla="*/ 0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67"/>
                  <a:gd name="T17" fmla="*/ 93 w 93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67">
                    <a:moveTo>
                      <a:pt x="82" y="0"/>
                    </a:moveTo>
                    <a:lnTo>
                      <a:pt x="93" y="15"/>
                    </a:lnTo>
                    <a:lnTo>
                      <a:pt x="10" y="67"/>
                    </a:lnTo>
                    <a:lnTo>
                      <a:pt x="0" y="50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50" name="Freeform 726"/>
              <p:cNvSpPr>
                <a:spLocks/>
              </p:cNvSpPr>
              <p:nvPr/>
            </p:nvSpPr>
            <p:spPr bwMode="auto">
              <a:xfrm>
                <a:off x="6056" y="10587"/>
                <a:ext cx="94" cy="68"/>
              </a:xfrm>
              <a:custGeom>
                <a:avLst/>
                <a:gdLst>
                  <a:gd name="T0" fmla="*/ 84 w 94"/>
                  <a:gd name="T1" fmla="*/ 0 h 68"/>
                  <a:gd name="T2" fmla="*/ 94 w 94"/>
                  <a:gd name="T3" fmla="*/ 17 h 68"/>
                  <a:gd name="T4" fmla="*/ 10 w 94"/>
                  <a:gd name="T5" fmla="*/ 68 h 68"/>
                  <a:gd name="T6" fmla="*/ 0 w 94"/>
                  <a:gd name="T7" fmla="*/ 50 h 68"/>
                  <a:gd name="T8" fmla="*/ 84 w 94"/>
                  <a:gd name="T9" fmla="*/ 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68"/>
                  <a:gd name="T17" fmla="*/ 94 w 94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68">
                    <a:moveTo>
                      <a:pt x="84" y="0"/>
                    </a:moveTo>
                    <a:lnTo>
                      <a:pt x="94" y="17"/>
                    </a:lnTo>
                    <a:lnTo>
                      <a:pt x="10" y="68"/>
                    </a:lnTo>
                    <a:lnTo>
                      <a:pt x="0" y="50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51" name="Freeform 727"/>
              <p:cNvSpPr>
                <a:spLocks/>
              </p:cNvSpPr>
              <p:nvPr/>
            </p:nvSpPr>
            <p:spPr bwMode="auto">
              <a:xfrm>
                <a:off x="5971" y="10637"/>
                <a:ext cx="95" cy="65"/>
              </a:xfrm>
              <a:custGeom>
                <a:avLst/>
                <a:gdLst>
                  <a:gd name="T0" fmla="*/ 85 w 95"/>
                  <a:gd name="T1" fmla="*/ 0 h 65"/>
                  <a:gd name="T2" fmla="*/ 95 w 95"/>
                  <a:gd name="T3" fmla="*/ 18 h 65"/>
                  <a:gd name="T4" fmla="*/ 10 w 95"/>
                  <a:gd name="T5" fmla="*/ 65 h 65"/>
                  <a:gd name="T6" fmla="*/ 0 w 95"/>
                  <a:gd name="T7" fmla="*/ 48 h 65"/>
                  <a:gd name="T8" fmla="*/ 85 w 95"/>
                  <a:gd name="T9" fmla="*/ 0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65"/>
                  <a:gd name="T17" fmla="*/ 95 w 95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65">
                    <a:moveTo>
                      <a:pt x="85" y="0"/>
                    </a:moveTo>
                    <a:lnTo>
                      <a:pt x="95" y="18"/>
                    </a:lnTo>
                    <a:lnTo>
                      <a:pt x="10" y="65"/>
                    </a:lnTo>
                    <a:lnTo>
                      <a:pt x="0" y="48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52" name="Freeform 728"/>
              <p:cNvSpPr>
                <a:spLocks/>
              </p:cNvSpPr>
              <p:nvPr/>
            </p:nvSpPr>
            <p:spPr bwMode="auto">
              <a:xfrm>
                <a:off x="5885" y="10685"/>
                <a:ext cx="96" cy="63"/>
              </a:xfrm>
              <a:custGeom>
                <a:avLst/>
                <a:gdLst>
                  <a:gd name="T0" fmla="*/ 86 w 96"/>
                  <a:gd name="T1" fmla="*/ 0 h 63"/>
                  <a:gd name="T2" fmla="*/ 96 w 96"/>
                  <a:gd name="T3" fmla="*/ 17 h 63"/>
                  <a:gd name="T4" fmla="*/ 9 w 96"/>
                  <a:gd name="T5" fmla="*/ 63 h 63"/>
                  <a:gd name="T6" fmla="*/ 0 w 96"/>
                  <a:gd name="T7" fmla="*/ 44 h 63"/>
                  <a:gd name="T8" fmla="*/ 86 w 96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63"/>
                  <a:gd name="T17" fmla="*/ 96 w 96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63">
                    <a:moveTo>
                      <a:pt x="86" y="0"/>
                    </a:moveTo>
                    <a:lnTo>
                      <a:pt x="96" y="17"/>
                    </a:lnTo>
                    <a:lnTo>
                      <a:pt x="9" y="63"/>
                    </a:lnTo>
                    <a:lnTo>
                      <a:pt x="0" y="4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53" name="Freeform 729"/>
              <p:cNvSpPr>
                <a:spLocks/>
              </p:cNvSpPr>
              <p:nvPr/>
            </p:nvSpPr>
            <p:spPr bwMode="auto">
              <a:xfrm>
                <a:off x="5797" y="10729"/>
                <a:ext cx="97" cy="62"/>
              </a:xfrm>
              <a:custGeom>
                <a:avLst/>
                <a:gdLst>
                  <a:gd name="T0" fmla="*/ 88 w 97"/>
                  <a:gd name="T1" fmla="*/ 0 h 62"/>
                  <a:gd name="T2" fmla="*/ 97 w 97"/>
                  <a:gd name="T3" fmla="*/ 19 h 62"/>
                  <a:gd name="T4" fmla="*/ 9 w 97"/>
                  <a:gd name="T5" fmla="*/ 62 h 62"/>
                  <a:gd name="T6" fmla="*/ 0 w 97"/>
                  <a:gd name="T7" fmla="*/ 45 h 62"/>
                  <a:gd name="T8" fmla="*/ 88 w 97"/>
                  <a:gd name="T9" fmla="*/ 0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62"/>
                  <a:gd name="T17" fmla="*/ 97 w 97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62">
                    <a:moveTo>
                      <a:pt x="88" y="0"/>
                    </a:moveTo>
                    <a:lnTo>
                      <a:pt x="97" y="19"/>
                    </a:lnTo>
                    <a:lnTo>
                      <a:pt x="9" y="62"/>
                    </a:lnTo>
                    <a:lnTo>
                      <a:pt x="0" y="45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54" name="Freeform 730"/>
              <p:cNvSpPr>
                <a:spLocks/>
              </p:cNvSpPr>
              <p:nvPr/>
            </p:nvSpPr>
            <p:spPr bwMode="auto">
              <a:xfrm>
                <a:off x="5709" y="10774"/>
                <a:ext cx="97" cy="59"/>
              </a:xfrm>
              <a:custGeom>
                <a:avLst/>
                <a:gdLst>
                  <a:gd name="T0" fmla="*/ 88 w 97"/>
                  <a:gd name="T1" fmla="*/ 0 h 59"/>
                  <a:gd name="T2" fmla="*/ 97 w 97"/>
                  <a:gd name="T3" fmla="*/ 17 h 59"/>
                  <a:gd name="T4" fmla="*/ 9 w 97"/>
                  <a:gd name="T5" fmla="*/ 59 h 59"/>
                  <a:gd name="T6" fmla="*/ 0 w 97"/>
                  <a:gd name="T7" fmla="*/ 40 h 59"/>
                  <a:gd name="T8" fmla="*/ 88 w 97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59"/>
                  <a:gd name="T17" fmla="*/ 97 w 97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59">
                    <a:moveTo>
                      <a:pt x="88" y="0"/>
                    </a:moveTo>
                    <a:lnTo>
                      <a:pt x="97" y="17"/>
                    </a:lnTo>
                    <a:lnTo>
                      <a:pt x="9" y="59"/>
                    </a:lnTo>
                    <a:lnTo>
                      <a:pt x="0" y="4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55" name="Freeform 731"/>
              <p:cNvSpPr>
                <a:spLocks/>
              </p:cNvSpPr>
              <p:nvPr/>
            </p:nvSpPr>
            <p:spPr bwMode="auto">
              <a:xfrm>
                <a:off x="5618" y="10814"/>
                <a:ext cx="100" cy="58"/>
              </a:xfrm>
              <a:custGeom>
                <a:avLst/>
                <a:gdLst>
                  <a:gd name="T0" fmla="*/ 91 w 100"/>
                  <a:gd name="T1" fmla="*/ 0 h 58"/>
                  <a:gd name="T2" fmla="*/ 100 w 100"/>
                  <a:gd name="T3" fmla="*/ 19 h 58"/>
                  <a:gd name="T4" fmla="*/ 9 w 100"/>
                  <a:gd name="T5" fmla="*/ 58 h 58"/>
                  <a:gd name="T6" fmla="*/ 0 w 100"/>
                  <a:gd name="T7" fmla="*/ 41 h 58"/>
                  <a:gd name="T8" fmla="*/ 91 w 10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58"/>
                  <a:gd name="T17" fmla="*/ 100 w 100"/>
                  <a:gd name="T18" fmla="*/ 58 h 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58">
                    <a:moveTo>
                      <a:pt x="91" y="0"/>
                    </a:moveTo>
                    <a:lnTo>
                      <a:pt x="100" y="19"/>
                    </a:lnTo>
                    <a:lnTo>
                      <a:pt x="9" y="58"/>
                    </a:lnTo>
                    <a:lnTo>
                      <a:pt x="0" y="41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56" name="Freeform 732"/>
              <p:cNvSpPr>
                <a:spLocks/>
              </p:cNvSpPr>
              <p:nvPr/>
            </p:nvSpPr>
            <p:spPr bwMode="auto">
              <a:xfrm>
                <a:off x="5528" y="10855"/>
                <a:ext cx="99" cy="54"/>
              </a:xfrm>
              <a:custGeom>
                <a:avLst/>
                <a:gdLst>
                  <a:gd name="T0" fmla="*/ 90 w 99"/>
                  <a:gd name="T1" fmla="*/ 0 h 54"/>
                  <a:gd name="T2" fmla="*/ 99 w 99"/>
                  <a:gd name="T3" fmla="*/ 17 h 54"/>
                  <a:gd name="T4" fmla="*/ 7 w 99"/>
                  <a:gd name="T5" fmla="*/ 54 h 54"/>
                  <a:gd name="T6" fmla="*/ 0 w 99"/>
                  <a:gd name="T7" fmla="*/ 36 h 54"/>
                  <a:gd name="T8" fmla="*/ 90 w 99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0" y="0"/>
                    </a:moveTo>
                    <a:lnTo>
                      <a:pt x="99" y="17"/>
                    </a:lnTo>
                    <a:lnTo>
                      <a:pt x="7" y="54"/>
                    </a:lnTo>
                    <a:lnTo>
                      <a:pt x="0" y="3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57" name="Freeform 733"/>
              <p:cNvSpPr>
                <a:spLocks/>
              </p:cNvSpPr>
              <p:nvPr/>
            </p:nvSpPr>
            <p:spPr bwMode="auto">
              <a:xfrm>
                <a:off x="5436" y="10891"/>
                <a:ext cx="99" cy="54"/>
              </a:xfrm>
              <a:custGeom>
                <a:avLst/>
                <a:gdLst>
                  <a:gd name="T0" fmla="*/ 92 w 99"/>
                  <a:gd name="T1" fmla="*/ 0 h 54"/>
                  <a:gd name="T2" fmla="*/ 99 w 99"/>
                  <a:gd name="T3" fmla="*/ 18 h 54"/>
                  <a:gd name="T4" fmla="*/ 7 w 99"/>
                  <a:gd name="T5" fmla="*/ 54 h 54"/>
                  <a:gd name="T6" fmla="*/ 0 w 99"/>
                  <a:gd name="T7" fmla="*/ 36 h 54"/>
                  <a:gd name="T8" fmla="*/ 92 w 99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2" y="0"/>
                    </a:moveTo>
                    <a:lnTo>
                      <a:pt x="99" y="18"/>
                    </a:lnTo>
                    <a:lnTo>
                      <a:pt x="7" y="54"/>
                    </a:lnTo>
                    <a:lnTo>
                      <a:pt x="0" y="36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58" name="Freeform 734"/>
              <p:cNvSpPr>
                <a:spLocks/>
              </p:cNvSpPr>
              <p:nvPr/>
            </p:nvSpPr>
            <p:spPr bwMode="auto">
              <a:xfrm>
                <a:off x="5343" y="10927"/>
                <a:ext cx="100" cy="51"/>
              </a:xfrm>
              <a:custGeom>
                <a:avLst/>
                <a:gdLst>
                  <a:gd name="T0" fmla="*/ 93 w 100"/>
                  <a:gd name="T1" fmla="*/ 0 h 51"/>
                  <a:gd name="T2" fmla="*/ 100 w 100"/>
                  <a:gd name="T3" fmla="*/ 18 h 51"/>
                  <a:gd name="T4" fmla="*/ 6 w 100"/>
                  <a:gd name="T5" fmla="*/ 51 h 51"/>
                  <a:gd name="T6" fmla="*/ 0 w 100"/>
                  <a:gd name="T7" fmla="*/ 31 h 51"/>
                  <a:gd name="T8" fmla="*/ 93 w 100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51"/>
                  <a:gd name="T17" fmla="*/ 100 w 100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51">
                    <a:moveTo>
                      <a:pt x="93" y="0"/>
                    </a:moveTo>
                    <a:lnTo>
                      <a:pt x="100" y="18"/>
                    </a:lnTo>
                    <a:lnTo>
                      <a:pt x="6" y="51"/>
                    </a:lnTo>
                    <a:lnTo>
                      <a:pt x="0" y="31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59" name="Freeform 735"/>
              <p:cNvSpPr>
                <a:spLocks/>
              </p:cNvSpPr>
              <p:nvPr/>
            </p:nvSpPr>
            <p:spPr bwMode="auto">
              <a:xfrm>
                <a:off x="5248" y="10958"/>
                <a:ext cx="101" cy="51"/>
              </a:xfrm>
              <a:custGeom>
                <a:avLst/>
                <a:gdLst>
                  <a:gd name="T0" fmla="*/ 95 w 101"/>
                  <a:gd name="T1" fmla="*/ 0 h 51"/>
                  <a:gd name="T2" fmla="*/ 101 w 101"/>
                  <a:gd name="T3" fmla="*/ 20 h 51"/>
                  <a:gd name="T4" fmla="*/ 6 w 101"/>
                  <a:gd name="T5" fmla="*/ 51 h 51"/>
                  <a:gd name="T6" fmla="*/ 0 w 101"/>
                  <a:gd name="T7" fmla="*/ 32 h 51"/>
                  <a:gd name="T8" fmla="*/ 95 w 101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51"/>
                  <a:gd name="T17" fmla="*/ 101 w 10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51">
                    <a:moveTo>
                      <a:pt x="95" y="0"/>
                    </a:moveTo>
                    <a:lnTo>
                      <a:pt x="101" y="20"/>
                    </a:lnTo>
                    <a:lnTo>
                      <a:pt x="6" y="51"/>
                    </a:lnTo>
                    <a:lnTo>
                      <a:pt x="0" y="32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60" name="Freeform 736"/>
              <p:cNvSpPr>
                <a:spLocks/>
              </p:cNvSpPr>
              <p:nvPr/>
            </p:nvSpPr>
            <p:spPr bwMode="auto">
              <a:xfrm>
                <a:off x="5153" y="10990"/>
                <a:ext cx="101" cy="47"/>
              </a:xfrm>
              <a:custGeom>
                <a:avLst/>
                <a:gdLst>
                  <a:gd name="T0" fmla="*/ 95 w 101"/>
                  <a:gd name="T1" fmla="*/ 0 h 47"/>
                  <a:gd name="T2" fmla="*/ 101 w 101"/>
                  <a:gd name="T3" fmla="*/ 19 h 47"/>
                  <a:gd name="T4" fmla="*/ 6 w 101"/>
                  <a:gd name="T5" fmla="*/ 47 h 47"/>
                  <a:gd name="T6" fmla="*/ 0 w 101"/>
                  <a:gd name="T7" fmla="*/ 27 h 47"/>
                  <a:gd name="T8" fmla="*/ 95 w 101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47"/>
                  <a:gd name="T17" fmla="*/ 101 w 101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47">
                    <a:moveTo>
                      <a:pt x="95" y="0"/>
                    </a:moveTo>
                    <a:lnTo>
                      <a:pt x="101" y="19"/>
                    </a:lnTo>
                    <a:lnTo>
                      <a:pt x="6" y="47"/>
                    </a:lnTo>
                    <a:lnTo>
                      <a:pt x="0" y="27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61" name="Freeform 737"/>
              <p:cNvSpPr>
                <a:spLocks/>
              </p:cNvSpPr>
              <p:nvPr/>
            </p:nvSpPr>
            <p:spPr bwMode="auto">
              <a:xfrm>
                <a:off x="5058" y="11017"/>
                <a:ext cx="101" cy="46"/>
              </a:xfrm>
              <a:custGeom>
                <a:avLst/>
                <a:gdLst>
                  <a:gd name="T0" fmla="*/ 95 w 101"/>
                  <a:gd name="T1" fmla="*/ 0 h 46"/>
                  <a:gd name="T2" fmla="*/ 101 w 101"/>
                  <a:gd name="T3" fmla="*/ 20 h 46"/>
                  <a:gd name="T4" fmla="*/ 5 w 101"/>
                  <a:gd name="T5" fmla="*/ 46 h 46"/>
                  <a:gd name="T6" fmla="*/ 0 w 101"/>
                  <a:gd name="T7" fmla="*/ 26 h 46"/>
                  <a:gd name="T8" fmla="*/ 95 w 101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46"/>
                  <a:gd name="T17" fmla="*/ 101 w 101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46">
                    <a:moveTo>
                      <a:pt x="95" y="0"/>
                    </a:moveTo>
                    <a:lnTo>
                      <a:pt x="101" y="20"/>
                    </a:lnTo>
                    <a:lnTo>
                      <a:pt x="5" y="46"/>
                    </a:lnTo>
                    <a:lnTo>
                      <a:pt x="0" y="26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62" name="Freeform 738"/>
              <p:cNvSpPr>
                <a:spLocks/>
              </p:cNvSpPr>
              <p:nvPr/>
            </p:nvSpPr>
            <p:spPr bwMode="auto">
              <a:xfrm>
                <a:off x="4960" y="11043"/>
                <a:ext cx="103" cy="43"/>
              </a:xfrm>
              <a:custGeom>
                <a:avLst/>
                <a:gdLst>
                  <a:gd name="T0" fmla="*/ 98 w 103"/>
                  <a:gd name="T1" fmla="*/ 0 h 43"/>
                  <a:gd name="T2" fmla="*/ 103 w 103"/>
                  <a:gd name="T3" fmla="*/ 20 h 43"/>
                  <a:gd name="T4" fmla="*/ 5 w 103"/>
                  <a:gd name="T5" fmla="*/ 43 h 43"/>
                  <a:gd name="T6" fmla="*/ 0 w 103"/>
                  <a:gd name="T7" fmla="*/ 25 h 43"/>
                  <a:gd name="T8" fmla="*/ 98 w 10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43"/>
                  <a:gd name="T17" fmla="*/ 103 w 103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43">
                    <a:moveTo>
                      <a:pt x="98" y="0"/>
                    </a:moveTo>
                    <a:lnTo>
                      <a:pt x="103" y="20"/>
                    </a:lnTo>
                    <a:lnTo>
                      <a:pt x="5" y="43"/>
                    </a:lnTo>
                    <a:lnTo>
                      <a:pt x="0" y="25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63" name="Freeform 739"/>
              <p:cNvSpPr>
                <a:spLocks/>
              </p:cNvSpPr>
              <p:nvPr/>
            </p:nvSpPr>
            <p:spPr bwMode="auto">
              <a:xfrm>
                <a:off x="4862" y="11068"/>
                <a:ext cx="103" cy="40"/>
              </a:xfrm>
              <a:custGeom>
                <a:avLst/>
                <a:gdLst>
                  <a:gd name="T0" fmla="*/ 98 w 103"/>
                  <a:gd name="T1" fmla="*/ 0 h 40"/>
                  <a:gd name="T2" fmla="*/ 103 w 103"/>
                  <a:gd name="T3" fmla="*/ 18 h 40"/>
                  <a:gd name="T4" fmla="*/ 5 w 103"/>
                  <a:gd name="T5" fmla="*/ 40 h 40"/>
                  <a:gd name="T6" fmla="*/ 0 w 103"/>
                  <a:gd name="T7" fmla="*/ 21 h 40"/>
                  <a:gd name="T8" fmla="*/ 98 w 103"/>
                  <a:gd name="T9" fmla="*/ 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40"/>
                  <a:gd name="T17" fmla="*/ 103 w 103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40">
                    <a:moveTo>
                      <a:pt x="98" y="0"/>
                    </a:moveTo>
                    <a:lnTo>
                      <a:pt x="103" y="18"/>
                    </a:lnTo>
                    <a:lnTo>
                      <a:pt x="5" y="40"/>
                    </a:lnTo>
                    <a:lnTo>
                      <a:pt x="0" y="21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64" name="Freeform 740"/>
              <p:cNvSpPr>
                <a:spLocks/>
              </p:cNvSpPr>
              <p:nvPr/>
            </p:nvSpPr>
            <p:spPr bwMode="auto">
              <a:xfrm>
                <a:off x="4763" y="11089"/>
                <a:ext cx="104" cy="38"/>
              </a:xfrm>
              <a:custGeom>
                <a:avLst/>
                <a:gdLst>
                  <a:gd name="T0" fmla="*/ 99 w 104"/>
                  <a:gd name="T1" fmla="*/ 0 h 38"/>
                  <a:gd name="T2" fmla="*/ 104 w 104"/>
                  <a:gd name="T3" fmla="*/ 19 h 38"/>
                  <a:gd name="T4" fmla="*/ 4 w 104"/>
                  <a:gd name="T5" fmla="*/ 38 h 38"/>
                  <a:gd name="T6" fmla="*/ 0 w 104"/>
                  <a:gd name="T7" fmla="*/ 19 h 38"/>
                  <a:gd name="T8" fmla="*/ 99 w 104"/>
                  <a:gd name="T9" fmla="*/ 0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8"/>
                  <a:gd name="T17" fmla="*/ 104 w 104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8">
                    <a:moveTo>
                      <a:pt x="99" y="0"/>
                    </a:moveTo>
                    <a:lnTo>
                      <a:pt x="104" y="19"/>
                    </a:lnTo>
                    <a:lnTo>
                      <a:pt x="4" y="38"/>
                    </a:lnTo>
                    <a:lnTo>
                      <a:pt x="0" y="19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65" name="Freeform 741"/>
              <p:cNvSpPr>
                <a:spLocks/>
              </p:cNvSpPr>
              <p:nvPr/>
            </p:nvSpPr>
            <p:spPr bwMode="auto">
              <a:xfrm>
                <a:off x="4664" y="11108"/>
                <a:ext cx="103" cy="36"/>
              </a:xfrm>
              <a:custGeom>
                <a:avLst/>
                <a:gdLst>
                  <a:gd name="T0" fmla="*/ 99 w 103"/>
                  <a:gd name="T1" fmla="*/ 0 h 36"/>
                  <a:gd name="T2" fmla="*/ 103 w 103"/>
                  <a:gd name="T3" fmla="*/ 19 h 36"/>
                  <a:gd name="T4" fmla="*/ 2 w 103"/>
                  <a:gd name="T5" fmla="*/ 36 h 36"/>
                  <a:gd name="T6" fmla="*/ 0 w 103"/>
                  <a:gd name="T7" fmla="*/ 16 h 36"/>
                  <a:gd name="T8" fmla="*/ 99 w 103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36"/>
                  <a:gd name="T17" fmla="*/ 103 w 10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36">
                    <a:moveTo>
                      <a:pt x="99" y="0"/>
                    </a:moveTo>
                    <a:lnTo>
                      <a:pt x="103" y="19"/>
                    </a:lnTo>
                    <a:lnTo>
                      <a:pt x="2" y="36"/>
                    </a:lnTo>
                    <a:lnTo>
                      <a:pt x="0" y="16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66" name="Freeform 742"/>
              <p:cNvSpPr>
                <a:spLocks/>
              </p:cNvSpPr>
              <p:nvPr/>
            </p:nvSpPr>
            <p:spPr bwMode="auto">
              <a:xfrm>
                <a:off x="4564" y="11124"/>
                <a:ext cx="102" cy="34"/>
              </a:xfrm>
              <a:custGeom>
                <a:avLst/>
                <a:gdLst>
                  <a:gd name="T0" fmla="*/ 100 w 102"/>
                  <a:gd name="T1" fmla="*/ 0 h 34"/>
                  <a:gd name="T2" fmla="*/ 102 w 102"/>
                  <a:gd name="T3" fmla="*/ 20 h 34"/>
                  <a:gd name="T4" fmla="*/ 2 w 102"/>
                  <a:gd name="T5" fmla="*/ 34 h 34"/>
                  <a:gd name="T6" fmla="*/ 0 w 102"/>
                  <a:gd name="T7" fmla="*/ 14 h 34"/>
                  <a:gd name="T8" fmla="*/ 100 w 102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34"/>
                  <a:gd name="T17" fmla="*/ 102 w 102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34">
                    <a:moveTo>
                      <a:pt x="100" y="0"/>
                    </a:moveTo>
                    <a:lnTo>
                      <a:pt x="102" y="20"/>
                    </a:lnTo>
                    <a:lnTo>
                      <a:pt x="2" y="34"/>
                    </a:lnTo>
                    <a:lnTo>
                      <a:pt x="0" y="14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67" name="Freeform 743"/>
              <p:cNvSpPr>
                <a:spLocks/>
              </p:cNvSpPr>
              <p:nvPr/>
            </p:nvSpPr>
            <p:spPr bwMode="auto">
              <a:xfrm>
                <a:off x="4462" y="11138"/>
                <a:ext cx="104" cy="32"/>
              </a:xfrm>
              <a:custGeom>
                <a:avLst/>
                <a:gdLst>
                  <a:gd name="T0" fmla="*/ 102 w 104"/>
                  <a:gd name="T1" fmla="*/ 0 h 32"/>
                  <a:gd name="T2" fmla="*/ 104 w 104"/>
                  <a:gd name="T3" fmla="*/ 20 h 32"/>
                  <a:gd name="T4" fmla="*/ 3 w 104"/>
                  <a:gd name="T5" fmla="*/ 32 h 32"/>
                  <a:gd name="T6" fmla="*/ 0 w 104"/>
                  <a:gd name="T7" fmla="*/ 12 h 32"/>
                  <a:gd name="T8" fmla="*/ 102 w 10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2"/>
                  <a:gd name="T17" fmla="*/ 104 w 10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2">
                    <a:moveTo>
                      <a:pt x="102" y="0"/>
                    </a:moveTo>
                    <a:lnTo>
                      <a:pt x="104" y="20"/>
                    </a:lnTo>
                    <a:lnTo>
                      <a:pt x="3" y="32"/>
                    </a:lnTo>
                    <a:lnTo>
                      <a:pt x="0" y="12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68" name="Freeform 744"/>
              <p:cNvSpPr>
                <a:spLocks/>
              </p:cNvSpPr>
              <p:nvPr/>
            </p:nvSpPr>
            <p:spPr bwMode="auto">
              <a:xfrm>
                <a:off x="4360" y="11150"/>
                <a:ext cx="105" cy="28"/>
              </a:xfrm>
              <a:custGeom>
                <a:avLst/>
                <a:gdLst>
                  <a:gd name="T0" fmla="*/ 102 w 105"/>
                  <a:gd name="T1" fmla="*/ 0 h 28"/>
                  <a:gd name="T2" fmla="*/ 105 w 105"/>
                  <a:gd name="T3" fmla="*/ 20 h 28"/>
                  <a:gd name="T4" fmla="*/ 1 w 105"/>
                  <a:gd name="T5" fmla="*/ 28 h 28"/>
                  <a:gd name="T6" fmla="*/ 0 w 105"/>
                  <a:gd name="T7" fmla="*/ 8 h 28"/>
                  <a:gd name="T8" fmla="*/ 102 w 105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8"/>
                  <a:gd name="T17" fmla="*/ 105 w 105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8">
                    <a:moveTo>
                      <a:pt x="102" y="0"/>
                    </a:moveTo>
                    <a:lnTo>
                      <a:pt x="105" y="20"/>
                    </a:lnTo>
                    <a:lnTo>
                      <a:pt x="1" y="28"/>
                    </a:lnTo>
                    <a:lnTo>
                      <a:pt x="0" y="8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69" name="Freeform 745"/>
              <p:cNvSpPr>
                <a:spLocks/>
              </p:cNvSpPr>
              <p:nvPr/>
            </p:nvSpPr>
            <p:spPr bwMode="auto">
              <a:xfrm>
                <a:off x="4257" y="11158"/>
                <a:ext cx="104" cy="28"/>
              </a:xfrm>
              <a:custGeom>
                <a:avLst/>
                <a:gdLst>
                  <a:gd name="T0" fmla="*/ 103 w 104"/>
                  <a:gd name="T1" fmla="*/ 0 h 28"/>
                  <a:gd name="T2" fmla="*/ 104 w 104"/>
                  <a:gd name="T3" fmla="*/ 20 h 28"/>
                  <a:gd name="T4" fmla="*/ 2 w 104"/>
                  <a:gd name="T5" fmla="*/ 28 h 28"/>
                  <a:gd name="T6" fmla="*/ 0 w 104"/>
                  <a:gd name="T7" fmla="*/ 8 h 28"/>
                  <a:gd name="T8" fmla="*/ 103 w 104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28"/>
                  <a:gd name="T17" fmla="*/ 104 w 10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28">
                    <a:moveTo>
                      <a:pt x="103" y="0"/>
                    </a:moveTo>
                    <a:lnTo>
                      <a:pt x="104" y="20"/>
                    </a:lnTo>
                    <a:lnTo>
                      <a:pt x="2" y="28"/>
                    </a:lnTo>
                    <a:lnTo>
                      <a:pt x="0" y="8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70" name="Freeform 746"/>
              <p:cNvSpPr>
                <a:spLocks/>
              </p:cNvSpPr>
              <p:nvPr/>
            </p:nvSpPr>
            <p:spPr bwMode="auto">
              <a:xfrm>
                <a:off x="4154" y="11166"/>
                <a:ext cx="105" cy="24"/>
              </a:xfrm>
              <a:custGeom>
                <a:avLst/>
                <a:gdLst>
                  <a:gd name="T0" fmla="*/ 103 w 105"/>
                  <a:gd name="T1" fmla="*/ 0 h 24"/>
                  <a:gd name="T2" fmla="*/ 105 w 105"/>
                  <a:gd name="T3" fmla="*/ 20 h 24"/>
                  <a:gd name="T4" fmla="*/ 1 w 105"/>
                  <a:gd name="T5" fmla="*/ 24 h 24"/>
                  <a:gd name="T6" fmla="*/ 0 w 105"/>
                  <a:gd name="T7" fmla="*/ 4 h 24"/>
                  <a:gd name="T8" fmla="*/ 103 w 105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4"/>
                  <a:gd name="T17" fmla="*/ 105 w 10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4">
                    <a:moveTo>
                      <a:pt x="103" y="0"/>
                    </a:moveTo>
                    <a:lnTo>
                      <a:pt x="105" y="20"/>
                    </a:lnTo>
                    <a:lnTo>
                      <a:pt x="1" y="24"/>
                    </a:lnTo>
                    <a:lnTo>
                      <a:pt x="0" y="4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71" name="Freeform 747"/>
              <p:cNvSpPr>
                <a:spLocks/>
              </p:cNvSpPr>
              <p:nvPr/>
            </p:nvSpPr>
            <p:spPr bwMode="auto">
              <a:xfrm>
                <a:off x="4050" y="11170"/>
                <a:ext cx="105" cy="20"/>
              </a:xfrm>
              <a:custGeom>
                <a:avLst/>
                <a:gdLst>
                  <a:gd name="T0" fmla="*/ 104 w 105"/>
                  <a:gd name="T1" fmla="*/ 0 h 20"/>
                  <a:gd name="T2" fmla="*/ 105 w 105"/>
                  <a:gd name="T3" fmla="*/ 20 h 20"/>
                  <a:gd name="T4" fmla="*/ 0 w 105"/>
                  <a:gd name="T5" fmla="*/ 20 h 20"/>
                  <a:gd name="T6" fmla="*/ 0 w 105"/>
                  <a:gd name="T7" fmla="*/ 1 h 20"/>
                  <a:gd name="T8" fmla="*/ 104 w 105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0"/>
                  <a:gd name="T17" fmla="*/ 105 w 105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0">
                    <a:moveTo>
                      <a:pt x="104" y="0"/>
                    </a:moveTo>
                    <a:lnTo>
                      <a:pt x="105" y="20"/>
                    </a:lnTo>
                    <a:lnTo>
                      <a:pt x="0" y="20"/>
                    </a:lnTo>
                    <a:lnTo>
                      <a:pt x="0" y="1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72" name="Freeform 748"/>
              <p:cNvSpPr>
                <a:spLocks/>
              </p:cNvSpPr>
              <p:nvPr/>
            </p:nvSpPr>
            <p:spPr bwMode="auto">
              <a:xfrm>
                <a:off x="3946" y="11170"/>
                <a:ext cx="104" cy="20"/>
              </a:xfrm>
              <a:custGeom>
                <a:avLst/>
                <a:gdLst>
                  <a:gd name="T0" fmla="*/ 104 w 104"/>
                  <a:gd name="T1" fmla="*/ 1 h 20"/>
                  <a:gd name="T2" fmla="*/ 104 w 104"/>
                  <a:gd name="T3" fmla="*/ 20 h 20"/>
                  <a:gd name="T4" fmla="*/ 0 w 104"/>
                  <a:gd name="T5" fmla="*/ 20 h 20"/>
                  <a:gd name="T6" fmla="*/ 0 w 104"/>
                  <a:gd name="T7" fmla="*/ 0 h 20"/>
                  <a:gd name="T8" fmla="*/ 104 w 104"/>
                  <a:gd name="T9" fmla="*/ 1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20"/>
                  <a:gd name="T17" fmla="*/ 104 w 104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20">
                    <a:moveTo>
                      <a:pt x="104" y="1"/>
                    </a:moveTo>
                    <a:lnTo>
                      <a:pt x="104" y="20"/>
                    </a:lnTo>
                    <a:lnTo>
                      <a:pt x="0" y="20"/>
                    </a:lnTo>
                    <a:lnTo>
                      <a:pt x="0" y="0"/>
                    </a:lnTo>
                    <a:lnTo>
                      <a:pt x="104" y="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73" name="Freeform 749"/>
              <p:cNvSpPr>
                <a:spLocks/>
              </p:cNvSpPr>
              <p:nvPr/>
            </p:nvSpPr>
            <p:spPr bwMode="auto">
              <a:xfrm>
                <a:off x="3841" y="11166"/>
                <a:ext cx="105" cy="24"/>
              </a:xfrm>
              <a:custGeom>
                <a:avLst/>
                <a:gdLst>
                  <a:gd name="T0" fmla="*/ 105 w 105"/>
                  <a:gd name="T1" fmla="*/ 4 h 24"/>
                  <a:gd name="T2" fmla="*/ 105 w 105"/>
                  <a:gd name="T3" fmla="*/ 24 h 24"/>
                  <a:gd name="T4" fmla="*/ 0 w 105"/>
                  <a:gd name="T5" fmla="*/ 20 h 24"/>
                  <a:gd name="T6" fmla="*/ 2 w 105"/>
                  <a:gd name="T7" fmla="*/ 0 h 24"/>
                  <a:gd name="T8" fmla="*/ 105 w 105"/>
                  <a:gd name="T9" fmla="*/ 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4"/>
                  <a:gd name="T17" fmla="*/ 105 w 10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4">
                    <a:moveTo>
                      <a:pt x="105" y="4"/>
                    </a:moveTo>
                    <a:lnTo>
                      <a:pt x="105" y="24"/>
                    </a:lnTo>
                    <a:lnTo>
                      <a:pt x="0" y="20"/>
                    </a:lnTo>
                    <a:lnTo>
                      <a:pt x="2" y="0"/>
                    </a:lnTo>
                    <a:lnTo>
                      <a:pt x="105" y="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74" name="Freeform 750"/>
              <p:cNvSpPr>
                <a:spLocks/>
              </p:cNvSpPr>
              <p:nvPr/>
            </p:nvSpPr>
            <p:spPr bwMode="auto">
              <a:xfrm>
                <a:off x="3739" y="11158"/>
                <a:ext cx="104" cy="28"/>
              </a:xfrm>
              <a:custGeom>
                <a:avLst/>
                <a:gdLst>
                  <a:gd name="T0" fmla="*/ 104 w 104"/>
                  <a:gd name="T1" fmla="*/ 8 h 28"/>
                  <a:gd name="T2" fmla="*/ 102 w 104"/>
                  <a:gd name="T3" fmla="*/ 28 h 28"/>
                  <a:gd name="T4" fmla="*/ 0 w 104"/>
                  <a:gd name="T5" fmla="*/ 20 h 28"/>
                  <a:gd name="T6" fmla="*/ 1 w 104"/>
                  <a:gd name="T7" fmla="*/ 0 h 28"/>
                  <a:gd name="T8" fmla="*/ 104 w 104"/>
                  <a:gd name="T9" fmla="*/ 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28"/>
                  <a:gd name="T17" fmla="*/ 104 w 10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28">
                    <a:moveTo>
                      <a:pt x="104" y="8"/>
                    </a:moveTo>
                    <a:lnTo>
                      <a:pt x="102" y="28"/>
                    </a:lnTo>
                    <a:lnTo>
                      <a:pt x="0" y="20"/>
                    </a:lnTo>
                    <a:lnTo>
                      <a:pt x="1" y="0"/>
                    </a:lnTo>
                    <a:lnTo>
                      <a:pt x="104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75" name="Freeform 751"/>
              <p:cNvSpPr>
                <a:spLocks/>
              </p:cNvSpPr>
              <p:nvPr/>
            </p:nvSpPr>
            <p:spPr bwMode="auto">
              <a:xfrm>
                <a:off x="3637" y="11150"/>
                <a:ext cx="103" cy="28"/>
              </a:xfrm>
              <a:custGeom>
                <a:avLst/>
                <a:gdLst>
                  <a:gd name="T0" fmla="*/ 103 w 103"/>
                  <a:gd name="T1" fmla="*/ 8 h 28"/>
                  <a:gd name="T2" fmla="*/ 102 w 103"/>
                  <a:gd name="T3" fmla="*/ 28 h 28"/>
                  <a:gd name="T4" fmla="*/ 0 w 103"/>
                  <a:gd name="T5" fmla="*/ 20 h 28"/>
                  <a:gd name="T6" fmla="*/ 1 w 103"/>
                  <a:gd name="T7" fmla="*/ 0 h 28"/>
                  <a:gd name="T8" fmla="*/ 103 w 103"/>
                  <a:gd name="T9" fmla="*/ 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28"/>
                  <a:gd name="T17" fmla="*/ 103 w 103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28">
                    <a:moveTo>
                      <a:pt x="103" y="8"/>
                    </a:moveTo>
                    <a:lnTo>
                      <a:pt x="102" y="28"/>
                    </a:lnTo>
                    <a:lnTo>
                      <a:pt x="0" y="20"/>
                    </a:lnTo>
                    <a:lnTo>
                      <a:pt x="1" y="0"/>
                    </a:lnTo>
                    <a:lnTo>
                      <a:pt x="103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76" name="Freeform 752"/>
              <p:cNvSpPr>
                <a:spLocks/>
              </p:cNvSpPr>
              <p:nvPr/>
            </p:nvSpPr>
            <p:spPr bwMode="auto">
              <a:xfrm>
                <a:off x="3534" y="11138"/>
                <a:ext cx="104" cy="32"/>
              </a:xfrm>
              <a:custGeom>
                <a:avLst/>
                <a:gdLst>
                  <a:gd name="T0" fmla="*/ 104 w 104"/>
                  <a:gd name="T1" fmla="*/ 12 h 32"/>
                  <a:gd name="T2" fmla="*/ 103 w 104"/>
                  <a:gd name="T3" fmla="*/ 32 h 32"/>
                  <a:gd name="T4" fmla="*/ 0 w 104"/>
                  <a:gd name="T5" fmla="*/ 20 h 32"/>
                  <a:gd name="T6" fmla="*/ 3 w 104"/>
                  <a:gd name="T7" fmla="*/ 0 h 32"/>
                  <a:gd name="T8" fmla="*/ 104 w 104"/>
                  <a:gd name="T9" fmla="*/ 1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2"/>
                  <a:gd name="T17" fmla="*/ 104 w 10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2">
                    <a:moveTo>
                      <a:pt x="104" y="12"/>
                    </a:moveTo>
                    <a:lnTo>
                      <a:pt x="103" y="32"/>
                    </a:lnTo>
                    <a:lnTo>
                      <a:pt x="0" y="20"/>
                    </a:lnTo>
                    <a:lnTo>
                      <a:pt x="3" y="0"/>
                    </a:lnTo>
                    <a:lnTo>
                      <a:pt x="104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77" name="Freeform 753"/>
              <p:cNvSpPr>
                <a:spLocks/>
              </p:cNvSpPr>
              <p:nvPr/>
            </p:nvSpPr>
            <p:spPr bwMode="auto">
              <a:xfrm>
                <a:off x="3434" y="11124"/>
                <a:ext cx="103" cy="34"/>
              </a:xfrm>
              <a:custGeom>
                <a:avLst/>
                <a:gdLst>
                  <a:gd name="T0" fmla="*/ 103 w 103"/>
                  <a:gd name="T1" fmla="*/ 14 h 34"/>
                  <a:gd name="T2" fmla="*/ 100 w 103"/>
                  <a:gd name="T3" fmla="*/ 34 h 34"/>
                  <a:gd name="T4" fmla="*/ 0 w 103"/>
                  <a:gd name="T5" fmla="*/ 20 h 34"/>
                  <a:gd name="T6" fmla="*/ 2 w 103"/>
                  <a:gd name="T7" fmla="*/ 0 h 34"/>
                  <a:gd name="T8" fmla="*/ 103 w 103"/>
                  <a:gd name="T9" fmla="*/ 1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34"/>
                  <a:gd name="T17" fmla="*/ 103 w 103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34">
                    <a:moveTo>
                      <a:pt x="103" y="14"/>
                    </a:moveTo>
                    <a:lnTo>
                      <a:pt x="100" y="34"/>
                    </a:lnTo>
                    <a:lnTo>
                      <a:pt x="0" y="20"/>
                    </a:lnTo>
                    <a:lnTo>
                      <a:pt x="2" y="0"/>
                    </a:lnTo>
                    <a:lnTo>
                      <a:pt x="103" y="1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78" name="Freeform 754"/>
              <p:cNvSpPr>
                <a:spLocks/>
              </p:cNvSpPr>
              <p:nvPr/>
            </p:nvSpPr>
            <p:spPr bwMode="auto">
              <a:xfrm>
                <a:off x="3333" y="11108"/>
                <a:ext cx="103" cy="36"/>
              </a:xfrm>
              <a:custGeom>
                <a:avLst/>
                <a:gdLst>
                  <a:gd name="T0" fmla="*/ 103 w 103"/>
                  <a:gd name="T1" fmla="*/ 16 h 36"/>
                  <a:gd name="T2" fmla="*/ 101 w 103"/>
                  <a:gd name="T3" fmla="*/ 36 h 36"/>
                  <a:gd name="T4" fmla="*/ 0 w 103"/>
                  <a:gd name="T5" fmla="*/ 19 h 36"/>
                  <a:gd name="T6" fmla="*/ 4 w 103"/>
                  <a:gd name="T7" fmla="*/ 0 h 36"/>
                  <a:gd name="T8" fmla="*/ 103 w 103"/>
                  <a:gd name="T9" fmla="*/ 1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36"/>
                  <a:gd name="T17" fmla="*/ 103 w 10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36">
                    <a:moveTo>
                      <a:pt x="103" y="16"/>
                    </a:moveTo>
                    <a:lnTo>
                      <a:pt x="101" y="36"/>
                    </a:lnTo>
                    <a:lnTo>
                      <a:pt x="0" y="19"/>
                    </a:lnTo>
                    <a:lnTo>
                      <a:pt x="4" y="0"/>
                    </a:lnTo>
                    <a:lnTo>
                      <a:pt x="103" y="1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79" name="Freeform 755"/>
              <p:cNvSpPr>
                <a:spLocks/>
              </p:cNvSpPr>
              <p:nvPr/>
            </p:nvSpPr>
            <p:spPr bwMode="auto">
              <a:xfrm>
                <a:off x="3233" y="11089"/>
                <a:ext cx="104" cy="38"/>
              </a:xfrm>
              <a:custGeom>
                <a:avLst/>
                <a:gdLst>
                  <a:gd name="T0" fmla="*/ 104 w 104"/>
                  <a:gd name="T1" fmla="*/ 19 h 38"/>
                  <a:gd name="T2" fmla="*/ 100 w 104"/>
                  <a:gd name="T3" fmla="*/ 38 h 38"/>
                  <a:gd name="T4" fmla="*/ 0 w 104"/>
                  <a:gd name="T5" fmla="*/ 19 h 38"/>
                  <a:gd name="T6" fmla="*/ 5 w 104"/>
                  <a:gd name="T7" fmla="*/ 0 h 38"/>
                  <a:gd name="T8" fmla="*/ 104 w 104"/>
                  <a:gd name="T9" fmla="*/ 19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8"/>
                  <a:gd name="T17" fmla="*/ 104 w 104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8">
                    <a:moveTo>
                      <a:pt x="104" y="19"/>
                    </a:moveTo>
                    <a:lnTo>
                      <a:pt x="100" y="38"/>
                    </a:lnTo>
                    <a:lnTo>
                      <a:pt x="0" y="19"/>
                    </a:lnTo>
                    <a:lnTo>
                      <a:pt x="5" y="0"/>
                    </a:lnTo>
                    <a:lnTo>
                      <a:pt x="104" y="1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80" name="Freeform 756"/>
              <p:cNvSpPr>
                <a:spLocks/>
              </p:cNvSpPr>
              <p:nvPr/>
            </p:nvSpPr>
            <p:spPr bwMode="auto">
              <a:xfrm>
                <a:off x="3135" y="11068"/>
                <a:ext cx="103" cy="40"/>
              </a:xfrm>
              <a:custGeom>
                <a:avLst/>
                <a:gdLst>
                  <a:gd name="T0" fmla="*/ 103 w 103"/>
                  <a:gd name="T1" fmla="*/ 21 h 40"/>
                  <a:gd name="T2" fmla="*/ 98 w 103"/>
                  <a:gd name="T3" fmla="*/ 40 h 40"/>
                  <a:gd name="T4" fmla="*/ 0 w 103"/>
                  <a:gd name="T5" fmla="*/ 18 h 40"/>
                  <a:gd name="T6" fmla="*/ 5 w 103"/>
                  <a:gd name="T7" fmla="*/ 0 h 40"/>
                  <a:gd name="T8" fmla="*/ 103 w 103"/>
                  <a:gd name="T9" fmla="*/ 21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40"/>
                  <a:gd name="T17" fmla="*/ 103 w 103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40">
                    <a:moveTo>
                      <a:pt x="103" y="21"/>
                    </a:moveTo>
                    <a:lnTo>
                      <a:pt x="98" y="40"/>
                    </a:lnTo>
                    <a:lnTo>
                      <a:pt x="0" y="18"/>
                    </a:lnTo>
                    <a:lnTo>
                      <a:pt x="5" y="0"/>
                    </a:lnTo>
                    <a:lnTo>
                      <a:pt x="103" y="2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81" name="Freeform 757"/>
              <p:cNvSpPr>
                <a:spLocks/>
              </p:cNvSpPr>
              <p:nvPr/>
            </p:nvSpPr>
            <p:spPr bwMode="auto">
              <a:xfrm>
                <a:off x="3038" y="11043"/>
                <a:ext cx="102" cy="43"/>
              </a:xfrm>
              <a:custGeom>
                <a:avLst/>
                <a:gdLst>
                  <a:gd name="T0" fmla="*/ 102 w 102"/>
                  <a:gd name="T1" fmla="*/ 25 h 43"/>
                  <a:gd name="T2" fmla="*/ 97 w 102"/>
                  <a:gd name="T3" fmla="*/ 43 h 43"/>
                  <a:gd name="T4" fmla="*/ 0 w 102"/>
                  <a:gd name="T5" fmla="*/ 20 h 43"/>
                  <a:gd name="T6" fmla="*/ 5 w 102"/>
                  <a:gd name="T7" fmla="*/ 0 h 43"/>
                  <a:gd name="T8" fmla="*/ 102 w 102"/>
                  <a:gd name="T9" fmla="*/ 25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43"/>
                  <a:gd name="T17" fmla="*/ 102 w 102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43">
                    <a:moveTo>
                      <a:pt x="102" y="25"/>
                    </a:moveTo>
                    <a:lnTo>
                      <a:pt x="97" y="43"/>
                    </a:lnTo>
                    <a:lnTo>
                      <a:pt x="0" y="20"/>
                    </a:lnTo>
                    <a:lnTo>
                      <a:pt x="5" y="0"/>
                    </a:lnTo>
                    <a:lnTo>
                      <a:pt x="102" y="2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82" name="Freeform 758"/>
              <p:cNvSpPr>
                <a:spLocks/>
              </p:cNvSpPr>
              <p:nvPr/>
            </p:nvSpPr>
            <p:spPr bwMode="auto">
              <a:xfrm>
                <a:off x="2941" y="11017"/>
                <a:ext cx="102" cy="46"/>
              </a:xfrm>
              <a:custGeom>
                <a:avLst/>
                <a:gdLst>
                  <a:gd name="T0" fmla="*/ 102 w 102"/>
                  <a:gd name="T1" fmla="*/ 26 h 46"/>
                  <a:gd name="T2" fmla="*/ 97 w 102"/>
                  <a:gd name="T3" fmla="*/ 46 h 46"/>
                  <a:gd name="T4" fmla="*/ 0 w 102"/>
                  <a:gd name="T5" fmla="*/ 20 h 46"/>
                  <a:gd name="T6" fmla="*/ 6 w 102"/>
                  <a:gd name="T7" fmla="*/ 0 h 46"/>
                  <a:gd name="T8" fmla="*/ 102 w 102"/>
                  <a:gd name="T9" fmla="*/ 26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46"/>
                  <a:gd name="T17" fmla="*/ 102 w 102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46">
                    <a:moveTo>
                      <a:pt x="102" y="26"/>
                    </a:moveTo>
                    <a:lnTo>
                      <a:pt x="97" y="46"/>
                    </a:lnTo>
                    <a:lnTo>
                      <a:pt x="0" y="20"/>
                    </a:lnTo>
                    <a:lnTo>
                      <a:pt x="6" y="0"/>
                    </a:lnTo>
                    <a:lnTo>
                      <a:pt x="102" y="2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83" name="Freeform 759"/>
              <p:cNvSpPr>
                <a:spLocks/>
              </p:cNvSpPr>
              <p:nvPr/>
            </p:nvSpPr>
            <p:spPr bwMode="auto">
              <a:xfrm>
                <a:off x="2846" y="10990"/>
                <a:ext cx="101" cy="47"/>
              </a:xfrm>
              <a:custGeom>
                <a:avLst/>
                <a:gdLst>
                  <a:gd name="T0" fmla="*/ 101 w 101"/>
                  <a:gd name="T1" fmla="*/ 27 h 47"/>
                  <a:gd name="T2" fmla="*/ 95 w 101"/>
                  <a:gd name="T3" fmla="*/ 47 h 47"/>
                  <a:gd name="T4" fmla="*/ 0 w 101"/>
                  <a:gd name="T5" fmla="*/ 19 h 47"/>
                  <a:gd name="T6" fmla="*/ 6 w 101"/>
                  <a:gd name="T7" fmla="*/ 0 h 47"/>
                  <a:gd name="T8" fmla="*/ 101 w 101"/>
                  <a:gd name="T9" fmla="*/ 27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47"/>
                  <a:gd name="T17" fmla="*/ 101 w 101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47">
                    <a:moveTo>
                      <a:pt x="101" y="27"/>
                    </a:moveTo>
                    <a:lnTo>
                      <a:pt x="95" y="4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101" y="2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84" name="Freeform 760"/>
              <p:cNvSpPr>
                <a:spLocks/>
              </p:cNvSpPr>
              <p:nvPr/>
            </p:nvSpPr>
            <p:spPr bwMode="auto">
              <a:xfrm>
                <a:off x="2751" y="10958"/>
                <a:ext cx="101" cy="51"/>
              </a:xfrm>
              <a:custGeom>
                <a:avLst/>
                <a:gdLst>
                  <a:gd name="T0" fmla="*/ 101 w 101"/>
                  <a:gd name="T1" fmla="*/ 32 h 51"/>
                  <a:gd name="T2" fmla="*/ 95 w 101"/>
                  <a:gd name="T3" fmla="*/ 51 h 51"/>
                  <a:gd name="T4" fmla="*/ 0 w 101"/>
                  <a:gd name="T5" fmla="*/ 20 h 51"/>
                  <a:gd name="T6" fmla="*/ 7 w 101"/>
                  <a:gd name="T7" fmla="*/ 0 h 51"/>
                  <a:gd name="T8" fmla="*/ 101 w 101"/>
                  <a:gd name="T9" fmla="*/ 32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51"/>
                  <a:gd name="T17" fmla="*/ 101 w 10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51">
                    <a:moveTo>
                      <a:pt x="101" y="32"/>
                    </a:moveTo>
                    <a:lnTo>
                      <a:pt x="95" y="51"/>
                    </a:lnTo>
                    <a:lnTo>
                      <a:pt x="0" y="20"/>
                    </a:lnTo>
                    <a:lnTo>
                      <a:pt x="7" y="0"/>
                    </a:lnTo>
                    <a:lnTo>
                      <a:pt x="101" y="3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85" name="Freeform 761"/>
              <p:cNvSpPr>
                <a:spLocks/>
              </p:cNvSpPr>
              <p:nvPr/>
            </p:nvSpPr>
            <p:spPr bwMode="auto">
              <a:xfrm>
                <a:off x="2657" y="10927"/>
                <a:ext cx="101" cy="51"/>
              </a:xfrm>
              <a:custGeom>
                <a:avLst/>
                <a:gdLst>
                  <a:gd name="T0" fmla="*/ 101 w 101"/>
                  <a:gd name="T1" fmla="*/ 31 h 51"/>
                  <a:gd name="T2" fmla="*/ 94 w 101"/>
                  <a:gd name="T3" fmla="*/ 51 h 51"/>
                  <a:gd name="T4" fmla="*/ 0 w 101"/>
                  <a:gd name="T5" fmla="*/ 18 h 51"/>
                  <a:gd name="T6" fmla="*/ 7 w 101"/>
                  <a:gd name="T7" fmla="*/ 0 h 51"/>
                  <a:gd name="T8" fmla="*/ 101 w 101"/>
                  <a:gd name="T9" fmla="*/ 31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51"/>
                  <a:gd name="T17" fmla="*/ 101 w 10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51">
                    <a:moveTo>
                      <a:pt x="101" y="31"/>
                    </a:moveTo>
                    <a:lnTo>
                      <a:pt x="94" y="51"/>
                    </a:lnTo>
                    <a:lnTo>
                      <a:pt x="0" y="18"/>
                    </a:lnTo>
                    <a:lnTo>
                      <a:pt x="7" y="0"/>
                    </a:lnTo>
                    <a:lnTo>
                      <a:pt x="101" y="3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86" name="Freeform 762"/>
              <p:cNvSpPr>
                <a:spLocks/>
              </p:cNvSpPr>
              <p:nvPr/>
            </p:nvSpPr>
            <p:spPr bwMode="auto">
              <a:xfrm>
                <a:off x="2565" y="10891"/>
                <a:ext cx="99" cy="54"/>
              </a:xfrm>
              <a:custGeom>
                <a:avLst/>
                <a:gdLst>
                  <a:gd name="T0" fmla="*/ 99 w 99"/>
                  <a:gd name="T1" fmla="*/ 36 h 54"/>
                  <a:gd name="T2" fmla="*/ 92 w 99"/>
                  <a:gd name="T3" fmla="*/ 54 h 54"/>
                  <a:gd name="T4" fmla="*/ 0 w 99"/>
                  <a:gd name="T5" fmla="*/ 18 h 54"/>
                  <a:gd name="T6" fmla="*/ 7 w 99"/>
                  <a:gd name="T7" fmla="*/ 0 h 54"/>
                  <a:gd name="T8" fmla="*/ 99 w 99"/>
                  <a:gd name="T9" fmla="*/ 3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9" y="36"/>
                    </a:moveTo>
                    <a:lnTo>
                      <a:pt x="92" y="54"/>
                    </a:lnTo>
                    <a:lnTo>
                      <a:pt x="0" y="18"/>
                    </a:lnTo>
                    <a:lnTo>
                      <a:pt x="7" y="0"/>
                    </a:lnTo>
                    <a:lnTo>
                      <a:pt x="99" y="3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87" name="Freeform 763"/>
              <p:cNvSpPr>
                <a:spLocks/>
              </p:cNvSpPr>
              <p:nvPr/>
            </p:nvSpPr>
            <p:spPr bwMode="auto">
              <a:xfrm>
                <a:off x="2473" y="10855"/>
                <a:ext cx="99" cy="54"/>
              </a:xfrm>
              <a:custGeom>
                <a:avLst/>
                <a:gdLst>
                  <a:gd name="T0" fmla="*/ 99 w 99"/>
                  <a:gd name="T1" fmla="*/ 36 h 54"/>
                  <a:gd name="T2" fmla="*/ 92 w 99"/>
                  <a:gd name="T3" fmla="*/ 54 h 54"/>
                  <a:gd name="T4" fmla="*/ 0 w 99"/>
                  <a:gd name="T5" fmla="*/ 17 h 54"/>
                  <a:gd name="T6" fmla="*/ 9 w 99"/>
                  <a:gd name="T7" fmla="*/ 0 h 54"/>
                  <a:gd name="T8" fmla="*/ 99 w 99"/>
                  <a:gd name="T9" fmla="*/ 3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9" y="36"/>
                    </a:moveTo>
                    <a:lnTo>
                      <a:pt x="92" y="54"/>
                    </a:lnTo>
                    <a:lnTo>
                      <a:pt x="0" y="17"/>
                    </a:lnTo>
                    <a:lnTo>
                      <a:pt x="9" y="0"/>
                    </a:lnTo>
                    <a:lnTo>
                      <a:pt x="99" y="3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88" name="Freeform 764"/>
              <p:cNvSpPr>
                <a:spLocks/>
              </p:cNvSpPr>
              <p:nvPr/>
            </p:nvSpPr>
            <p:spPr bwMode="auto">
              <a:xfrm>
                <a:off x="2384" y="10814"/>
                <a:ext cx="98" cy="58"/>
              </a:xfrm>
              <a:custGeom>
                <a:avLst/>
                <a:gdLst>
                  <a:gd name="T0" fmla="*/ 98 w 98"/>
                  <a:gd name="T1" fmla="*/ 41 h 58"/>
                  <a:gd name="T2" fmla="*/ 89 w 98"/>
                  <a:gd name="T3" fmla="*/ 58 h 58"/>
                  <a:gd name="T4" fmla="*/ 0 w 98"/>
                  <a:gd name="T5" fmla="*/ 19 h 58"/>
                  <a:gd name="T6" fmla="*/ 7 w 98"/>
                  <a:gd name="T7" fmla="*/ 0 h 58"/>
                  <a:gd name="T8" fmla="*/ 98 w 98"/>
                  <a:gd name="T9" fmla="*/ 41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58"/>
                  <a:gd name="T17" fmla="*/ 98 w 98"/>
                  <a:gd name="T18" fmla="*/ 58 h 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58">
                    <a:moveTo>
                      <a:pt x="98" y="41"/>
                    </a:moveTo>
                    <a:lnTo>
                      <a:pt x="89" y="58"/>
                    </a:lnTo>
                    <a:lnTo>
                      <a:pt x="0" y="19"/>
                    </a:lnTo>
                    <a:lnTo>
                      <a:pt x="7" y="0"/>
                    </a:lnTo>
                    <a:lnTo>
                      <a:pt x="98" y="4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89" name="Freeform 765"/>
              <p:cNvSpPr>
                <a:spLocks/>
              </p:cNvSpPr>
              <p:nvPr/>
            </p:nvSpPr>
            <p:spPr bwMode="auto">
              <a:xfrm>
                <a:off x="2294" y="10774"/>
                <a:ext cx="97" cy="59"/>
              </a:xfrm>
              <a:custGeom>
                <a:avLst/>
                <a:gdLst>
                  <a:gd name="T0" fmla="*/ 97 w 97"/>
                  <a:gd name="T1" fmla="*/ 40 h 59"/>
                  <a:gd name="T2" fmla="*/ 90 w 97"/>
                  <a:gd name="T3" fmla="*/ 59 h 59"/>
                  <a:gd name="T4" fmla="*/ 0 w 97"/>
                  <a:gd name="T5" fmla="*/ 17 h 59"/>
                  <a:gd name="T6" fmla="*/ 9 w 97"/>
                  <a:gd name="T7" fmla="*/ 0 h 59"/>
                  <a:gd name="T8" fmla="*/ 97 w 97"/>
                  <a:gd name="T9" fmla="*/ 4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59"/>
                  <a:gd name="T17" fmla="*/ 97 w 97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59">
                    <a:moveTo>
                      <a:pt x="97" y="40"/>
                    </a:moveTo>
                    <a:lnTo>
                      <a:pt x="90" y="59"/>
                    </a:lnTo>
                    <a:lnTo>
                      <a:pt x="0" y="17"/>
                    </a:lnTo>
                    <a:lnTo>
                      <a:pt x="9" y="0"/>
                    </a:lnTo>
                    <a:lnTo>
                      <a:pt x="97" y="4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90" name="Freeform 766"/>
              <p:cNvSpPr>
                <a:spLocks/>
              </p:cNvSpPr>
              <p:nvPr/>
            </p:nvSpPr>
            <p:spPr bwMode="auto">
              <a:xfrm>
                <a:off x="2206" y="10729"/>
                <a:ext cx="97" cy="62"/>
              </a:xfrm>
              <a:custGeom>
                <a:avLst/>
                <a:gdLst>
                  <a:gd name="T0" fmla="*/ 97 w 97"/>
                  <a:gd name="T1" fmla="*/ 45 h 62"/>
                  <a:gd name="T2" fmla="*/ 88 w 97"/>
                  <a:gd name="T3" fmla="*/ 62 h 62"/>
                  <a:gd name="T4" fmla="*/ 0 w 97"/>
                  <a:gd name="T5" fmla="*/ 19 h 62"/>
                  <a:gd name="T6" fmla="*/ 9 w 97"/>
                  <a:gd name="T7" fmla="*/ 0 h 62"/>
                  <a:gd name="T8" fmla="*/ 97 w 97"/>
                  <a:gd name="T9" fmla="*/ 45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62"/>
                  <a:gd name="T17" fmla="*/ 97 w 97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62">
                    <a:moveTo>
                      <a:pt x="97" y="45"/>
                    </a:moveTo>
                    <a:lnTo>
                      <a:pt x="88" y="62"/>
                    </a:lnTo>
                    <a:lnTo>
                      <a:pt x="0" y="19"/>
                    </a:lnTo>
                    <a:lnTo>
                      <a:pt x="9" y="0"/>
                    </a:lnTo>
                    <a:lnTo>
                      <a:pt x="97" y="4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91" name="Freeform 767"/>
              <p:cNvSpPr>
                <a:spLocks/>
              </p:cNvSpPr>
              <p:nvPr/>
            </p:nvSpPr>
            <p:spPr bwMode="auto">
              <a:xfrm>
                <a:off x="2120" y="10685"/>
                <a:ext cx="95" cy="63"/>
              </a:xfrm>
              <a:custGeom>
                <a:avLst/>
                <a:gdLst>
                  <a:gd name="T0" fmla="*/ 95 w 95"/>
                  <a:gd name="T1" fmla="*/ 44 h 63"/>
                  <a:gd name="T2" fmla="*/ 86 w 95"/>
                  <a:gd name="T3" fmla="*/ 63 h 63"/>
                  <a:gd name="T4" fmla="*/ 0 w 95"/>
                  <a:gd name="T5" fmla="*/ 17 h 63"/>
                  <a:gd name="T6" fmla="*/ 9 w 95"/>
                  <a:gd name="T7" fmla="*/ 0 h 63"/>
                  <a:gd name="T8" fmla="*/ 95 w 95"/>
                  <a:gd name="T9" fmla="*/ 44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63"/>
                  <a:gd name="T17" fmla="*/ 95 w 95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63">
                    <a:moveTo>
                      <a:pt x="95" y="44"/>
                    </a:moveTo>
                    <a:lnTo>
                      <a:pt x="86" y="63"/>
                    </a:lnTo>
                    <a:lnTo>
                      <a:pt x="0" y="17"/>
                    </a:lnTo>
                    <a:lnTo>
                      <a:pt x="9" y="0"/>
                    </a:lnTo>
                    <a:lnTo>
                      <a:pt x="95" y="4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92" name="Freeform 768"/>
              <p:cNvSpPr>
                <a:spLocks/>
              </p:cNvSpPr>
              <p:nvPr/>
            </p:nvSpPr>
            <p:spPr bwMode="auto">
              <a:xfrm>
                <a:off x="2034" y="10637"/>
                <a:ext cx="95" cy="65"/>
              </a:xfrm>
              <a:custGeom>
                <a:avLst/>
                <a:gdLst>
                  <a:gd name="T0" fmla="*/ 95 w 95"/>
                  <a:gd name="T1" fmla="*/ 48 h 65"/>
                  <a:gd name="T2" fmla="*/ 86 w 95"/>
                  <a:gd name="T3" fmla="*/ 65 h 65"/>
                  <a:gd name="T4" fmla="*/ 0 w 95"/>
                  <a:gd name="T5" fmla="*/ 18 h 65"/>
                  <a:gd name="T6" fmla="*/ 10 w 95"/>
                  <a:gd name="T7" fmla="*/ 0 h 65"/>
                  <a:gd name="T8" fmla="*/ 95 w 95"/>
                  <a:gd name="T9" fmla="*/ 48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65"/>
                  <a:gd name="T17" fmla="*/ 95 w 95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65">
                    <a:moveTo>
                      <a:pt x="95" y="48"/>
                    </a:moveTo>
                    <a:lnTo>
                      <a:pt x="86" y="65"/>
                    </a:lnTo>
                    <a:lnTo>
                      <a:pt x="0" y="18"/>
                    </a:lnTo>
                    <a:lnTo>
                      <a:pt x="10" y="0"/>
                    </a:lnTo>
                    <a:lnTo>
                      <a:pt x="95" y="4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93" name="Freeform 769"/>
              <p:cNvSpPr>
                <a:spLocks/>
              </p:cNvSpPr>
              <p:nvPr/>
            </p:nvSpPr>
            <p:spPr bwMode="auto">
              <a:xfrm>
                <a:off x="1950" y="10587"/>
                <a:ext cx="94" cy="68"/>
              </a:xfrm>
              <a:custGeom>
                <a:avLst/>
                <a:gdLst>
                  <a:gd name="T0" fmla="*/ 94 w 94"/>
                  <a:gd name="T1" fmla="*/ 50 h 68"/>
                  <a:gd name="T2" fmla="*/ 84 w 94"/>
                  <a:gd name="T3" fmla="*/ 68 h 68"/>
                  <a:gd name="T4" fmla="*/ 0 w 94"/>
                  <a:gd name="T5" fmla="*/ 17 h 68"/>
                  <a:gd name="T6" fmla="*/ 10 w 94"/>
                  <a:gd name="T7" fmla="*/ 0 h 68"/>
                  <a:gd name="T8" fmla="*/ 94 w 94"/>
                  <a:gd name="T9" fmla="*/ 5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68"/>
                  <a:gd name="T17" fmla="*/ 94 w 94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68">
                    <a:moveTo>
                      <a:pt x="94" y="50"/>
                    </a:moveTo>
                    <a:lnTo>
                      <a:pt x="84" y="68"/>
                    </a:lnTo>
                    <a:lnTo>
                      <a:pt x="0" y="17"/>
                    </a:lnTo>
                    <a:lnTo>
                      <a:pt x="10" y="0"/>
                    </a:lnTo>
                    <a:lnTo>
                      <a:pt x="94" y="5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94" name="Freeform 770"/>
              <p:cNvSpPr>
                <a:spLocks/>
              </p:cNvSpPr>
              <p:nvPr/>
            </p:nvSpPr>
            <p:spPr bwMode="auto">
              <a:xfrm>
                <a:off x="1867" y="10537"/>
                <a:ext cx="93" cy="67"/>
              </a:xfrm>
              <a:custGeom>
                <a:avLst/>
                <a:gdLst>
                  <a:gd name="T0" fmla="*/ 93 w 93"/>
                  <a:gd name="T1" fmla="*/ 50 h 67"/>
                  <a:gd name="T2" fmla="*/ 83 w 93"/>
                  <a:gd name="T3" fmla="*/ 67 h 67"/>
                  <a:gd name="T4" fmla="*/ 0 w 93"/>
                  <a:gd name="T5" fmla="*/ 15 h 67"/>
                  <a:gd name="T6" fmla="*/ 11 w 93"/>
                  <a:gd name="T7" fmla="*/ 0 h 67"/>
                  <a:gd name="T8" fmla="*/ 93 w 93"/>
                  <a:gd name="T9" fmla="*/ 50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67"/>
                  <a:gd name="T17" fmla="*/ 93 w 93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67">
                    <a:moveTo>
                      <a:pt x="93" y="50"/>
                    </a:moveTo>
                    <a:lnTo>
                      <a:pt x="83" y="67"/>
                    </a:lnTo>
                    <a:lnTo>
                      <a:pt x="0" y="15"/>
                    </a:lnTo>
                    <a:lnTo>
                      <a:pt x="11" y="0"/>
                    </a:lnTo>
                    <a:lnTo>
                      <a:pt x="93" y="5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95" name="Freeform 771"/>
              <p:cNvSpPr>
                <a:spLocks/>
              </p:cNvSpPr>
              <p:nvPr/>
            </p:nvSpPr>
            <p:spPr bwMode="auto">
              <a:xfrm>
                <a:off x="1786" y="10483"/>
                <a:ext cx="92" cy="69"/>
              </a:xfrm>
              <a:custGeom>
                <a:avLst/>
                <a:gdLst>
                  <a:gd name="T0" fmla="*/ 92 w 92"/>
                  <a:gd name="T1" fmla="*/ 54 h 69"/>
                  <a:gd name="T2" fmla="*/ 81 w 92"/>
                  <a:gd name="T3" fmla="*/ 69 h 69"/>
                  <a:gd name="T4" fmla="*/ 0 w 92"/>
                  <a:gd name="T5" fmla="*/ 16 h 69"/>
                  <a:gd name="T6" fmla="*/ 10 w 92"/>
                  <a:gd name="T7" fmla="*/ 0 h 69"/>
                  <a:gd name="T8" fmla="*/ 92 w 92"/>
                  <a:gd name="T9" fmla="*/ 54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69"/>
                  <a:gd name="T17" fmla="*/ 92 w 92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69">
                    <a:moveTo>
                      <a:pt x="92" y="54"/>
                    </a:moveTo>
                    <a:lnTo>
                      <a:pt x="81" y="69"/>
                    </a:lnTo>
                    <a:lnTo>
                      <a:pt x="0" y="16"/>
                    </a:lnTo>
                    <a:lnTo>
                      <a:pt x="10" y="0"/>
                    </a:lnTo>
                    <a:lnTo>
                      <a:pt x="92" y="5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96" name="Freeform 772"/>
              <p:cNvSpPr>
                <a:spLocks/>
              </p:cNvSpPr>
              <p:nvPr/>
            </p:nvSpPr>
            <p:spPr bwMode="auto">
              <a:xfrm>
                <a:off x="1705" y="10427"/>
                <a:ext cx="91" cy="72"/>
              </a:xfrm>
              <a:custGeom>
                <a:avLst/>
                <a:gdLst>
                  <a:gd name="T0" fmla="*/ 91 w 91"/>
                  <a:gd name="T1" fmla="*/ 56 h 72"/>
                  <a:gd name="T2" fmla="*/ 81 w 91"/>
                  <a:gd name="T3" fmla="*/ 72 h 72"/>
                  <a:gd name="T4" fmla="*/ 0 w 91"/>
                  <a:gd name="T5" fmla="*/ 17 h 72"/>
                  <a:gd name="T6" fmla="*/ 12 w 91"/>
                  <a:gd name="T7" fmla="*/ 0 h 72"/>
                  <a:gd name="T8" fmla="*/ 91 w 91"/>
                  <a:gd name="T9" fmla="*/ 56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2"/>
                  <a:gd name="T17" fmla="*/ 91 w 9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2">
                    <a:moveTo>
                      <a:pt x="91" y="56"/>
                    </a:moveTo>
                    <a:lnTo>
                      <a:pt x="81" y="72"/>
                    </a:lnTo>
                    <a:lnTo>
                      <a:pt x="0" y="17"/>
                    </a:lnTo>
                    <a:lnTo>
                      <a:pt x="12" y="0"/>
                    </a:lnTo>
                    <a:lnTo>
                      <a:pt x="91" y="5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97" name="Freeform 773"/>
              <p:cNvSpPr>
                <a:spLocks/>
              </p:cNvSpPr>
              <p:nvPr/>
            </p:nvSpPr>
            <p:spPr bwMode="auto">
              <a:xfrm>
                <a:off x="1626" y="10371"/>
                <a:ext cx="91" cy="73"/>
              </a:xfrm>
              <a:custGeom>
                <a:avLst/>
                <a:gdLst>
                  <a:gd name="T0" fmla="*/ 91 w 91"/>
                  <a:gd name="T1" fmla="*/ 56 h 73"/>
                  <a:gd name="T2" fmla="*/ 79 w 91"/>
                  <a:gd name="T3" fmla="*/ 73 h 73"/>
                  <a:gd name="T4" fmla="*/ 0 w 91"/>
                  <a:gd name="T5" fmla="*/ 16 h 73"/>
                  <a:gd name="T6" fmla="*/ 13 w 91"/>
                  <a:gd name="T7" fmla="*/ 0 h 73"/>
                  <a:gd name="T8" fmla="*/ 91 w 91"/>
                  <a:gd name="T9" fmla="*/ 56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3"/>
                  <a:gd name="T17" fmla="*/ 91 w 91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3">
                    <a:moveTo>
                      <a:pt x="91" y="56"/>
                    </a:moveTo>
                    <a:lnTo>
                      <a:pt x="79" y="73"/>
                    </a:lnTo>
                    <a:lnTo>
                      <a:pt x="0" y="16"/>
                    </a:lnTo>
                    <a:lnTo>
                      <a:pt x="13" y="0"/>
                    </a:lnTo>
                    <a:lnTo>
                      <a:pt x="91" y="5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98" name="Freeform 774"/>
              <p:cNvSpPr>
                <a:spLocks/>
              </p:cNvSpPr>
              <p:nvPr/>
            </p:nvSpPr>
            <p:spPr bwMode="auto">
              <a:xfrm>
                <a:off x="1550" y="10312"/>
                <a:ext cx="89" cy="75"/>
              </a:xfrm>
              <a:custGeom>
                <a:avLst/>
                <a:gdLst>
                  <a:gd name="T0" fmla="*/ 89 w 89"/>
                  <a:gd name="T1" fmla="*/ 59 h 75"/>
                  <a:gd name="T2" fmla="*/ 76 w 89"/>
                  <a:gd name="T3" fmla="*/ 75 h 75"/>
                  <a:gd name="T4" fmla="*/ 0 w 89"/>
                  <a:gd name="T5" fmla="*/ 16 h 75"/>
                  <a:gd name="T6" fmla="*/ 11 w 89"/>
                  <a:gd name="T7" fmla="*/ 0 h 75"/>
                  <a:gd name="T8" fmla="*/ 89 w 89"/>
                  <a:gd name="T9" fmla="*/ 59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75"/>
                  <a:gd name="T17" fmla="*/ 89 w 8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75">
                    <a:moveTo>
                      <a:pt x="89" y="59"/>
                    </a:moveTo>
                    <a:lnTo>
                      <a:pt x="76" y="75"/>
                    </a:lnTo>
                    <a:lnTo>
                      <a:pt x="0" y="16"/>
                    </a:lnTo>
                    <a:lnTo>
                      <a:pt x="11" y="0"/>
                    </a:lnTo>
                    <a:lnTo>
                      <a:pt x="89" y="5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99" name="Freeform 775"/>
              <p:cNvSpPr>
                <a:spLocks/>
              </p:cNvSpPr>
              <p:nvPr/>
            </p:nvSpPr>
            <p:spPr bwMode="auto">
              <a:xfrm>
                <a:off x="1473" y="10250"/>
                <a:ext cx="88" cy="78"/>
              </a:xfrm>
              <a:custGeom>
                <a:avLst/>
                <a:gdLst>
                  <a:gd name="T0" fmla="*/ 88 w 88"/>
                  <a:gd name="T1" fmla="*/ 62 h 78"/>
                  <a:gd name="T2" fmla="*/ 77 w 88"/>
                  <a:gd name="T3" fmla="*/ 78 h 78"/>
                  <a:gd name="T4" fmla="*/ 0 w 88"/>
                  <a:gd name="T5" fmla="*/ 16 h 78"/>
                  <a:gd name="T6" fmla="*/ 13 w 88"/>
                  <a:gd name="T7" fmla="*/ 0 h 78"/>
                  <a:gd name="T8" fmla="*/ 88 w 88"/>
                  <a:gd name="T9" fmla="*/ 62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8"/>
                  <a:gd name="T17" fmla="*/ 88 w 88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8">
                    <a:moveTo>
                      <a:pt x="88" y="62"/>
                    </a:moveTo>
                    <a:lnTo>
                      <a:pt x="77" y="78"/>
                    </a:lnTo>
                    <a:lnTo>
                      <a:pt x="0" y="16"/>
                    </a:lnTo>
                    <a:lnTo>
                      <a:pt x="13" y="0"/>
                    </a:lnTo>
                    <a:lnTo>
                      <a:pt x="88" y="6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00" name="Freeform 776"/>
              <p:cNvSpPr>
                <a:spLocks/>
              </p:cNvSpPr>
              <p:nvPr/>
            </p:nvSpPr>
            <p:spPr bwMode="auto">
              <a:xfrm>
                <a:off x="1400" y="10188"/>
                <a:ext cx="86" cy="78"/>
              </a:xfrm>
              <a:custGeom>
                <a:avLst/>
                <a:gdLst>
                  <a:gd name="T0" fmla="*/ 86 w 86"/>
                  <a:gd name="T1" fmla="*/ 62 h 78"/>
                  <a:gd name="T2" fmla="*/ 73 w 86"/>
                  <a:gd name="T3" fmla="*/ 78 h 78"/>
                  <a:gd name="T4" fmla="*/ 0 w 86"/>
                  <a:gd name="T5" fmla="*/ 16 h 78"/>
                  <a:gd name="T6" fmla="*/ 13 w 86"/>
                  <a:gd name="T7" fmla="*/ 0 h 78"/>
                  <a:gd name="T8" fmla="*/ 86 w 86"/>
                  <a:gd name="T9" fmla="*/ 62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78"/>
                  <a:gd name="T17" fmla="*/ 86 w 86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78">
                    <a:moveTo>
                      <a:pt x="86" y="62"/>
                    </a:moveTo>
                    <a:lnTo>
                      <a:pt x="73" y="78"/>
                    </a:lnTo>
                    <a:lnTo>
                      <a:pt x="0" y="16"/>
                    </a:lnTo>
                    <a:lnTo>
                      <a:pt x="13" y="0"/>
                    </a:lnTo>
                    <a:lnTo>
                      <a:pt x="86" y="6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01" name="Freeform 777"/>
              <p:cNvSpPr>
                <a:spLocks/>
              </p:cNvSpPr>
              <p:nvPr/>
            </p:nvSpPr>
            <p:spPr bwMode="auto">
              <a:xfrm>
                <a:off x="1326" y="10125"/>
                <a:ext cx="87" cy="79"/>
              </a:xfrm>
              <a:custGeom>
                <a:avLst/>
                <a:gdLst>
                  <a:gd name="T0" fmla="*/ 87 w 87"/>
                  <a:gd name="T1" fmla="*/ 63 h 79"/>
                  <a:gd name="T2" fmla="*/ 74 w 87"/>
                  <a:gd name="T3" fmla="*/ 79 h 79"/>
                  <a:gd name="T4" fmla="*/ 0 w 87"/>
                  <a:gd name="T5" fmla="*/ 14 h 79"/>
                  <a:gd name="T6" fmla="*/ 13 w 87"/>
                  <a:gd name="T7" fmla="*/ 0 h 79"/>
                  <a:gd name="T8" fmla="*/ 87 w 87"/>
                  <a:gd name="T9" fmla="*/ 63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"/>
                  <a:gd name="T16" fmla="*/ 0 h 79"/>
                  <a:gd name="T17" fmla="*/ 87 w 87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" h="79">
                    <a:moveTo>
                      <a:pt x="87" y="63"/>
                    </a:moveTo>
                    <a:lnTo>
                      <a:pt x="74" y="79"/>
                    </a:lnTo>
                    <a:lnTo>
                      <a:pt x="0" y="14"/>
                    </a:lnTo>
                    <a:lnTo>
                      <a:pt x="13" y="0"/>
                    </a:lnTo>
                    <a:lnTo>
                      <a:pt x="87" y="6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02" name="Freeform 778"/>
              <p:cNvSpPr>
                <a:spLocks/>
              </p:cNvSpPr>
              <p:nvPr/>
            </p:nvSpPr>
            <p:spPr bwMode="auto">
              <a:xfrm>
                <a:off x="1256" y="10059"/>
                <a:ext cx="83" cy="80"/>
              </a:xfrm>
              <a:custGeom>
                <a:avLst/>
                <a:gdLst>
                  <a:gd name="T0" fmla="*/ 83 w 83"/>
                  <a:gd name="T1" fmla="*/ 66 h 80"/>
                  <a:gd name="T2" fmla="*/ 70 w 83"/>
                  <a:gd name="T3" fmla="*/ 80 h 80"/>
                  <a:gd name="T4" fmla="*/ 0 w 83"/>
                  <a:gd name="T5" fmla="*/ 14 h 80"/>
                  <a:gd name="T6" fmla="*/ 13 w 83"/>
                  <a:gd name="T7" fmla="*/ 0 h 80"/>
                  <a:gd name="T8" fmla="*/ 83 w 83"/>
                  <a:gd name="T9" fmla="*/ 66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80"/>
                  <a:gd name="T17" fmla="*/ 83 w 83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80">
                    <a:moveTo>
                      <a:pt x="83" y="66"/>
                    </a:moveTo>
                    <a:lnTo>
                      <a:pt x="70" y="80"/>
                    </a:lnTo>
                    <a:lnTo>
                      <a:pt x="0" y="14"/>
                    </a:lnTo>
                    <a:lnTo>
                      <a:pt x="13" y="0"/>
                    </a:lnTo>
                    <a:lnTo>
                      <a:pt x="83" y="6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03" name="Freeform 779"/>
              <p:cNvSpPr>
                <a:spLocks/>
              </p:cNvSpPr>
              <p:nvPr/>
            </p:nvSpPr>
            <p:spPr bwMode="auto">
              <a:xfrm>
                <a:off x="1185" y="9991"/>
                <a:ext cx="84" cy="82"/>
              </a:xfrm>
              <a:custGeom>
                <a:avLst/>
                <a:gdLst>
                  <a:gd name="T0" fmla="*/ 84 w 84"/>
                  <a:gd name="T1" fmla="*/ 68 h 82"/>
                  <a:gd name="T2" fmla="*/ 71 w 84"/>
                  <a:gd name="T3" fmla="*/ 82 h 82"/>
                  <a:gd name="T4" fmla="*/ 0 w 84"/>
                  <a:gd name="T5" fmla="*/ 14 h 82"/>
                  <a:gd name="T6" fmla="*/ 15 w 84"/>
                  <a:gd name="T7" fmla="*/ 0 h 82"/>
                  <a:gd name="T8" fmla="*/ 84 w 84"/>
                  <a:gd name="T9" fmla="*/ 68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82"/>
                  <a:gd name="T17" fmla="*/ 84 w 84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82">
                    <a:moveTo>
                      <a:pt x="84" y="68"/>
                    </a:moveTo>
                    <a:lnTo>
                      <a:pt x="71" y="82"/>
                    </a:lnTo>
                    <a:lnTo>
                      <a:pt x="0" y="14"/>
                    </a:lnTo>
                    <a:lnTo>
                      <a:pt x="15" y="0"/>
                    </a:lnTo>
                    <a:lnTo>
                      <a:pt x="84" y="6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04" name="Freeform 780"/>
              <p:cNvSpPr>
                <a:spLocks/>
              </p:cNvSpPr>
              <p:nvPr/>
            </p:nvSpPr>
            <p:spPr bwMode="auto">
              <a:xfrm>
                <a:off x="1118" y="9922"/>
                <a:ext cx="82" cy="83"/>
              </a:xfrm>
              <a:custGeom>
                <a:avLst/>
                <a:gdLst>
                  <a:gd name="T0" fmla="*/ 82 w 82"/>
                  <a:gd name="T1" fmla="*/ 69 h 83"/>
                  <a:gd name="T2" fmla="*/ 67 w 82"/>
                  <a:gd name="T3" fmla="*/ 83 h 83"/>
                  <a:gd name="T4" fmla="*/ 0 w 82"/>
                  <a:gd name="T5" fmla="*/ 13 h 83"/>
                  <a:gd name="T6" fmla="*/ 14 w 82"/>
                  <a:gd name="T7" fmla="*/ 0 h 83"/>
                  <a:gd name="T8" fmla="*/ 82 w 82"/>
                  <a:gd name="T9" fmla="*/ 69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83"/>
                  <a:gd name="T17" fmla="*/ 82 w 82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83">
                    <a:moveTo>
                      <a:pt x="82" y="69"/>
                    </a:moveTo>
                    <a:lnTo>
                      <a:pt x="67" y="83"/>
                    </a:lnTo>
                    <a:lnTo>
                      <a:pt x="0" y="13"/>
                    </a:lnTo>
                    <a:lnTo>
                      <a:pt x="14" y="0"/>
                    </a:lnTo>
                    <a:lnTo>
                      <a:pt x="82" y="6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05" name="Freeform 781"/>
              <p:cNvSpPr>
                <a:spLocks/>
              </p:cNvSpPr>
              <p:nvPr/>
            </p:nvSpPr>
            <p:spPr bwMode="auto">
              <a:xfrm>
                <a:off x="1051" y="9851"/>
                <a:ext cx="81" cy="84"/>
              </a:xfrm>
              <a:custGeom>
                <a:avLst/>
                <a:gdLst>
                  <a:gd name="T0" fmla="*/ 81 w 81"/>
                  <a:gd name="T1" fmla="*/ 71 h 84"/>
                  <a:gd name="T2" fmla="*/ 67 w 81"/>
                  <a:gd name="T3" fmla="*/ 84 h 84"/>
                  <a:gd name="T4" fmla="*/ 0 w 81"/>
                  <a:gd name="T5" fmla="*/ 13 h 84"/>
                  <a:gd name="T6" fmla="*/ 16 w 81"/>
                  <a:gd name="T7" fmla="*/ 0 h 84"/>
                  <a:gd name="T8" fmla="*/ 81 w 81"/>
                  <a:gd name="T9" fmla="*/ 71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84"/>
                  <a:gd name="T17" fmla="*/ 81 w 81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84">
                    <a:moveTo>
                      <a:pt x="81" y="71"/>
                    </a:moveTo>
                    <a:lnTo>
                      <a:pt x="67" y="84"/>
                    </a:lnTo>
                    <a:lnTo>
                      <a:pt x="0" y="13"/>
                    </a:lnTo>
                    <a:lnTo>
                      <a:pt x="16" y="0"/>
                    </a:lnTo>
                    <a:lnTo>
                      <a:pt x="81" y="7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06" name="Freeform 782"/>
              <p:cNvSpPr>
                <a:spLocks/>
              </p:cNvSpPr>
              <p:nvPr/>
            </p:nvSpPr>
            <p:spPr bwMode="auto">
              <a:xfrm>
                <a:off x="988" y="9778"/>
                <a:ext cx="79" cy="86"/>
              </a:xfrm>
              <a:custGeom>
                <a:avLst/>
                <a:gdLst>
                  <a:gd name="T0" fmla="*/ 79 w 79"/>
                  <a:gd name="T1" fmla="*/ 73 h 86"/>
                  <a:gd name="T2" fmla="*/ 63 w 79"/>
                  <a:gd name="T3" fmla="*/ 86 h 86"/>
                  <a:gd name="T4" fmla="*/ 0 w 79"/>
                  <a:gd name="T5" fmla="*/ 14 h 86"/>
                  <a:gd name="T6" fmla="*/ 14 w 79"/>
                  <a:gd name="T7" fmla="*/ 0 h 86"/>
                  <a:gd name="T8" fmla="*/ 79 w 79"/>
                  <a:gd name="T9" fmla="*/ 73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86"/>
                  <a:gd name="T17" fmla="*/ 79 w 7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86">
                    <a:moveTo>
                      <a:pt x="79" y="73"/>
                    </a:moveTo>
                    <a:lnTo>
                      <a:pt x="63" y="86"/>
                    </a:lnTo>
                    <a:lnTo>
                      <a:pt x="0" y="14"/>
                    </a:lnTo>
                    <a:lnTo>
                      <a:pt x="14" y="0"/>
                    </a:lnTo>
                    <a:lnTo>
                      <a:pt x="79" y="7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07" name="Freeform 783"/>
              <p:cNvSpPr>
                <a:spLocks/>
              </p:cNvSpPr>
              <p:nvPr/>
            </p:nvSpPr>
            <p:spPr bwMode="auto">
              <a:xfrm>
                <a:off x="925" y="9705"/>
                <a:ext cx="77" cy="87"/>
              </a:xfrm>
              <a:custGeom>
                <a:avLst/>
                <a:gdLst>
                  <a:gd name="T0" fmla="*/ 77 w 77"/>
                  <a:gd name="T1" fmla="*/ 73 h 87"/>
                  <a:gd name="T2" fmla="*/ 63 w 77"/>
                  <a:gd name="T3" fmla="*/ 87 h 87"/>
                  <a:gd name="T4" fmla="*/ 0 w 77"/>
                  <a:gd name="T5" fmla="*/ 12 h 87"/>
                  <a:gd name="T6" fmla="*/ 15 w 77"/>
                  <a:gd name="T7" fmla="*/ 0 h 87"/>
                  <a:gd name="T8" fmla="*/ 77 w 77"/>
                  <a:gd name="T9" fmla="*/ 73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87"/>
                  <a:gd name="T17" fmla="*/ 77 w 77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87">
                    <a:moveTo>
                      <a:pt x="77" y="73"/>
                    </a:moveTo>
                    <a:lnTo>
                      <a:pt x="63" y="87"/>
                    </a:lnTo>
                    <a:lnTo>
                      <a:pt x="0" y="12"/>
                    </a:lnTo>
                    <a:lnTo>
                      <a:pt x="15" y="0"/>
                    </a:lnTo>
                    <a:lnTo>
                      <a:pt x="77" y="7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08" name="Freeform 784"/>
              <p:cNvSpPr>
                <a:spLocks/>
              </p:cNvSpPr>
              <p:nvPr/>
            </p:nvSpPr>
            <p:spPr bwMode="auto">
              <a:xfrm>
                <a:off x="864" y="9630"/>
                <a:ext cx="76" cy="87"/>
              </a:xfrm>
              <a:custGeom>
                <a:avLst/>
                <a:gdLst>
                  <a:gd name="T0" fmla="*/ 76 w 76"/>
                  <a:gd name="T1" fmla="*/ 75 h 87"/>
                  <a:gd name="T2" fmla="*/ 61 w 76"/>
                  <a:gd name="T3" fmla="*/ 87 h 87"/>
                  <a:gd name="T4" fmla="*/ 0 w 76"/>
                  <a:gd name="T5" fmla="*/ 11 h 87"/>
                  <a:gd name="T6" fmla="*/ 15 w 76"/>
                  <a:gd name="T7" fmla="*/ 0 h 87"/>
                  <a:gd name="T8" fmla="*/ 76 w 76"/>
                  <a:gd name="T9" fmla="*/ 75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"/>
                  <a:gd name="T16" fmla="*/ 0 h 87"/>
                  <a:gd name="T17" fmla="*/ 76 w 76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" h="87">
                    <a:moveTo>
                      <a:pt x="76" y="75"/>
                    </a:moveTo>
                    <a:lnTo>
                      <a:pt x="61" y="87"/>
                    </a:lnTo>
                    <a:lnTo>
                      <a:pt x="0" y="11"/>
                    </a:lnTo>
                    <a:lnTo>
                      <a:pt x="15" y="0"/>
                    </a:lnTo>
                    <a:lnTo>
                      <a:pt x="76" y="7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09" name="Freeform 785"/>
              <p:cNvSpPr>
                <a:spLocks/>
              </p:cNvSpPr>
              <p:nvPr/>
            </p:nvSpPr>
            <p:spPr bwMode="auto">
              <a:xfrm>
                <a:off x="804" y="9552"/>
                <a:ext cx="75" cy="89"/>
              </a:xfrm>
              <a:custGeom>
                <a:avLst/>
                <a:gdLst>
                  <a:gd name="T0" fmla="*/ 75 w 75"/>
                  <a:gd name="T1" fmla="*/ 78 h 89"/>
                  <a:gd name="T2" fmla="*/ 60 w 75"/>
                  <a:gd name="T3" fmla="*/ 89 h 89"/>
                  <a:gd name="T4" fmla="*/ 0 w 75"/>
                  <a:gd name="T5" fmla="*/ 13 h 89"/>
                  <a:gd name="T6" fmla="*/ 17 w 75"/>
                  <a:gd name="T7" fmla="*/ 0 h 89"/>
                  <a:gd name="T8" fmla="*/ 75 w 75"/>
                  <a:gd name="T9" fmla="*/ 78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89"/>
                  <a:gd name="T17" fmla="*/ 75 w 75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89">
                    <a:moveTo>
                      <a:pt x="75" y="78"/>
                    </a:moveTo>
                    <a:lnTo>
                      <a:pt x="60" y="89"/>
                    </a:lnTo>
                    <a:lnTo>
                      <a:pt x="0" y="13"/>
                    </a:lnTo>
                    <a:lnTo>
                      <a:pt x="17" y="0"/>
                    </a:lnTo>
                    <a:lnTo>
                      <a:pt x="75" y="7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10" name="Freeform 786"/>
              <p:cNvSpPr>
                <a:spLocks/>
              </p:cNvSpPr>
              <p:nvPr/>
            </p:nvSpPr>
            <p:spPr bwMode="auto">
              <a:xfrm>
                <a:off x="747" y="9474"/>
                <a:ext cx="74" cy="91"/>
              </a:xfrm>
              <a:custGeom>
                <a:avLst/>
                <a:gdLst>
                  <a:gd name="T0" fmla="*/ 74 w 74"/>
                  <a:gd name="T1" fmla="*/ 78 h 91"/>
                  <a:gd name="T2" fmla="*/ 57 w 74"/>
                  <a:gd name="T3" fmla="*/ 91 h 91"/>
                  <a:gd name="T4" fmla="*/ 0 w 74"/>
                  <a:gd name="T5" fmla="*/ 12 h 91"/>
                  <a:gd name="T6" fmla="*/ 16 w 74"/>
                  <a:gd name="T7" fmla="*/ 0 h 91"/>
                  <a:gd name="T8" fmla="*/ 74 w 74"/>
                  <a:gd name="T9" fmla="*/ 78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91"/>
                  <a:gd name="T17" fmla="*/ 74 w 74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91">
                    <a:moveTo>
                      <a:pt x="74" y="78"/>
                    </a:moveTo>
                    <a:lnTo>
                      <a:pt x="57" y="91"/>
                    </a:lnTo>
                    <a:lnTo>
                      <a:pt x="0" y="12"/>
                    </a:lnTo>
                    <a:lnTo>
                      <a:pt x="16" y="0"/>
                    </a:lnTo>
                    <a:lnTo>
                      <a:pt x="74" y="7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11" name="Freeform 787"/>
              <p:cNvSpPr>
                <a:spLocks/>
              </p:cNvSpPr>
              <p:nvPr/>
            </p:nvSpPr>
            <p:spPr bwMode="auto">
              <a:xfrm>
                <a:off x="691" y="9395"/>
                <a:ext cx="72" cy="91"/>
              </a:xfrm>
              <a:custGeom>
                <a:avLst/>
                <a:gdLst>
                  <a:gd name="T0" fmla="*/ 72 w 72"/>
                  <a:gd name="T1" fmla="*/ 79 h 91"/>
                  <a:gd name="T2" fmla="*/ 56 w 72"/>
                  <a:gd name="T3" fmla="*/ 91 h 91"/>
                  <a:gd name="T4" fmla="*/ 0 w 72"/>
                  <a:gd name="T5" fmla="*/ 10 h 91"/>
                  <a:gd name="T6" fmla="*/ 18 w 72"/>
                  <a:gd name="T7" fmla="*/ 0 h 91"/>
                  <a:gd name="T8" fmla="*/ 72 w 72"/>
                  <a:gd name="T9" fmla="*/ 79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91"/>
                  <a:gd name="T17" fmla="*/ 72 w 72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91">
                    <a:moveTo>
                      <a:pt x="72" y="79"/>
                    </a:moveTo>
                    <a:lnTo>
                      <a:pt x="56" y="91"/>
                    </a:lnTo>
                    <a:lnTo>
                      <a:pt x="0" y="10"/>
                    </a:lnTo>
                    <a:lnTo>
                      <a:pt x="18" y="0"/>
                    </a:lnTo>
                    <a:lnTo>
                      <a:pt x="72" y="7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12" name="Freeform 788"/>
              <p:cNvSpPr>
                <a:spLocks/>
              </p:cNvSpPr>
              <p:nvPr/>
            </p:nvSpPr>
            <p:spPr bwMode="auto">
              <a:xfrm>
                <a:off x="638" y="9313"/>
                <a:ext cx="71" cy="92"/>
              </a:xfrm>
              <a:custGeom>
                <a:avLst/>
                <a:gdLst>
                  <a:gd name="T0" fmla="*/ 71 w 71"/>
                  <a:gd name="T1" fmla="*/ 82 h 92"/>
                  <a:gd name="T2" fmla="*/ 53 w 71"/>
                  <a:gd name="T3" fmla="*/ 92 h 92"/>
                  <a:gd name="T4" fmla="*/ 0 w 71"/>
                  <a:gd name="T5" fmla="*/ 12 h 92"/>
                  <a:gd name="T6" fmla="*/ 16 w 71"/>
                  <a:gd name="T7" fmla="*/ 0 h 92"/>
                  <a:gd name="T8" fmla="*/ 71 w 71"/>
                  <a:gd name="T9" fmla="*/ 82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92"/>
                  <a:gd name="T17" fmla="*/ 71 w 71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92">
                    <a:moveTo>
                      <a:pt x="71" y="82"/>
                    </a:moveTo>
                    <a:lnTo>
                      <a:pt x="53" y="92"/>
                    </a:lnTo>
                    <a:lnTo>
                      <a:pt x="0" y="12"/>
                    </a:lnTo>
                    <a:lnTo>
                      <a:pt x="16" y="0"/>
                    </a:lnTo>
                    <a:lnTo>
                      <a:pt x="71" y="8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13" name="Freeform 789"/>
              <p:cNvSpPr>
                <a:spLocks/>
              </p:cNvSpPr>
              <p:nvPr/>
            </p:nvSpPr>
            <p:spPr bwMode="auto">
              <a:xfrm>
                <a:off x="586" y="9231"/>
                <a:ext cx="68" cy="94"/>
              </a:xfrm>
              <a:custGeom>
                <a:avLst/>
                <a:gdLst>
                  <a:gd name="T0" fmla="*/ 68 w 68"/>
                  <a:gd name="T1" fmla="*/ 82 h 94"/>
                  <a:gd name="T2" fmla="*/ 52 w 68"/>
                  <a:gd name="T3" fmla="*/ 94 h 94"/>
                  <a:gd name="T4" fmla="*/ 0 w 68"/>
                  <a:gd name="T5" fmla="*/ 10 h 94"/>
                  <a:gd name="T6" fmla="*/ 17 w 68"/>
                  <a:gd name="T7" fmla="*/ 0 h 94"/>
                  <a:gd name="T8" fmla="*/ 68 w 68"/>
                  <a:gd name="T9" fmla="*/ 82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"/>
                  <a:gd name="T16" fmla="*/ 0 h 94"/>
                  <a:gd name="T17" fmla="*/ 68 w 68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" h="94">
                    <a:moveTo>
                      <a:pt x="68" y="82"/>
                    </a:moveTo>
                    <a:lnTo>
                      <a:pt x="52" y="94"/>
                    </a:lnTo>
                    <a:lnTo>
                      <a:pt x="0" y="10"/>
                    </a:lnTo>
                    <a:lnTo>
                      <a:pt x="17" y="0"/>
                    </a:lnTo>
                    <a:lnTo>
                      <a:pt x="68" y="8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14" name="Freeform 790"/>
              <p:cNvSpPr>
                <a:spLocks/>
              </p:cNvSpPr>
              <p:nvPr/>
            </p:nvSpPr>
            <p:spPr bwMode="auto">
              <a:xfrm>
                <a:off x="536" y="9147"/>
                <a:ext cx="67" cy="94"/>
              </a:xfrm>
              <a:custGeom>
                <a:avLst/>
                <a:gdLst>
                  <a:gd name="T0" fmla="*/ 67 w 67"/>
                  <a:gd name="T1" fmla="*/ 84 h 94"/>
                  <a:gd name="T2" fmla="*/ 50 w 67"/>
                  <a:gd name="T3" fmla="*/ 94 h 94"/>
                  <a:gd name="T4" fmla="*/ 0 w 67"/>
                  <a:gd name="T5" fmla="*/ 11 h 94"/>
                  <a:gd name="T6" fmla="*/ 17 w 67"/>
                  <a:gd name="T7" fmla="*/ 0 h 94"/>
                  <a:gd name="T8" fmla="*/ 67 w 67"/>
                  <a:gd name="T9" fmla="*/ 84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4"/>
                  <a:gd name="T17" fmla="*/ 67 w 67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4">
                    <a:moveTo>
                      <a:pt x="67" y="84"/>
                    </a:moveTo>
                    <a:lnTo>
                      <a:pt x="50" y="94"/>
                    </a:lnTo>
                    <a:lnTo>
                      <a:pt x="0" y="11"/>
                    </a:lnTo>
                    <a:lnTo>
                      <a:pt x="17" y="0"/>
                    </a:lnTo>
                    <a:lnTo>
                      <a:pt x="67" y="8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15" name="Freeform 791"/>
              <p:cNvSpPr>
                <a:spLocks/>
              </p:cNvSpPr>
              <p:nvPr/>
            </p:nvSpPr>
            <p:spPr bwMode="auto">
              <a:xfrm>
                <a:off x="488" y="9063"/>
                <a:ext cx="65" cy="95"/>
              </a:xfrm>
              <a:custGeom>
                <a:avLst/>
                <a:gdLst>
                  <a:gd name="T0" fmla="*/ 65 w 65"/>
                  <a:gd name="T1" fmla="*/ 84 h 95"/>
                  <a:gd name="T2" fmla="*/ 48 w 65"/>
                  <a:gd name="T3" fmla="*/ 95 h 95"/>
                  <a:gd name="T4" fmla="*/ 0 w 65"/>
                  <a:gd name="T5" fmla="*/ 10 h 95"/>
                  <a:gd name="T6" fmla="*/ 18 w 65"/>
                  <a:gd name="T7" fmla="*/ 0 h 95"/>
                  <a:gd name="T8" fmla="*/ 65 w 65"/>
                  <a:gd name="T9" fmla="*/ 84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95"/>
                  <a:gd name="T17" fmla="*/ 65 w 65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95">
                    <a:moveTo>
                      <a:pt x="65" y="84"/>
                    </a:moveTo>
                    <a:lnTo>
                      <a:pt x="48" y="95"/>
                    </a:lnTo>
                    <a:lnTo>
                      <a:pt x="0" y="10"/>
                    </a:lnTo>
                    <a:lnTo>
                      <a:pt x="18" y="0"/>
                    </a:lnTo>
                    <a:lnTo>
                      <a:pt x="65" y="8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16" name="Freeform 792"/>
              <p:cNvSpPr>
                <a:spLocks/>
              </p:cNvSpPr>
              <p:nvPr/>
            </p:nvSpPr>
            <p:spPr bwMode="auto">
              <a:xfrm>
                <a:off x="442" y="8976"/>
                <a:ext cx="64" cy="97"/>
              </a:xfrm>
              <a:custGeom>
                <a:avLst/>
                <a:gdLst>
                  <a:gd name="T0" fmla="*/ 64 w 64"/>
                  <a:gd name="T1" fmla="*/ 87 h 97"/>
                  <a:gd name="T2" fmla="*/ 46 w 64"/>
                  <a:gd name="T3" fmla="*/ 97 h 97"/>
                  <a:gd name="T4" fmla="*/ 0 w 64"/>
                  <a:gd name="T5" fmla="*/ 9 h 97"/>
                  <a:gd name="T6" fmla="*/ 19 w 64"/>
                  <a:gd name="T7" fmla="*/ 0 h 97"/>
                  <a:gd name="T8" fmla="*/ 64 w 64"/>
                  <a:gd name="T9" fmla="*/ 87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97"/>
                  <a:gd name="T17" fmla="*/ 64 w 64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97">
                    <a:moveTo>
                      <a:pt x="64" y="87"/>
                    </a:moveTo>
                    <a:lnTo>
                      <a:pt x="46" y="97"/>
                    </a:lnTo>
                    <a:lnTo>
                      <a:pt x="0" y="9"/>
                    </a:lnTo>
                    <a:lnTo>
                      <a:pt x="19" y="0"/>
                    </a:lnTo>
                    <a:lnTo>
                      <a:pt x="64" y="8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17" name="Freeform 793"/>
              <p:cNvSpPr>
                <a:spLocks/>
              </p:cNvSpPr>
              <p:nvPr/>
            </p:nvSpPr>
            <p:spPr bwMode="auto">
              <a:xfrm>
                <a:off x="399" y="8888"/>
                <a:ext cx="62" cy="97"/>
              </a:xfrm>
              <a:custGeom>
                <a:avLst/>
                <a:gdLst>
                  <a:gd name="T0" fmla="*/ 62 w 62"/>
                  <a:gd name="T1" fmla="*/ 88 h 97"/>
                  <a:gd name="T2" fmla="*/ 43 w 62"/>
                  <a:gd name="T3" fmla="*/ 97 h 97"/>
                  <a:gd name="T4" fmla="*/ 0 w 62"/>
                  <a:gd name="T5" fmla="*/ 9 h 97"/>
                  <a:gd name="T6" fmla="*/ 19 w 62"/>
                  <a:gd name="T7" fmla="*/ 0 h 97"/>
                  <a:gd name="T8" fmla="*/ 62 w 62"/>
                  <a:gd name="T9" fmla="*/ 88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97"/>
                  <a:gd name="T17" fmla="*/ 62 w 62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97">
                    <a:moveTo>
                      <a:pt x="62" y="88"/>
                    </a:moveTo>
                    <a:lnTo>
                      <a:pt x="43" y="97"/>
                    </a:lnTo>
                    <a:lnTo>
                      <a:pt x="0" y="9"/>
                    </a:lnTo>
                    <a:lnTo>
                      <a:pt x="19" y="0"/>
                    </a:lnTo>
                    <a:lnTo>
                      <a:pt x="62" y="8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18" name="Freeform 794"/>
              <p:cNvSpPr>
                <a:spLocks/>
              </p:cNvSpPr>
              <p:nvPr/>
            </p:nvSpPr>
            <p:spPr bwMode="auto">
              <a:xfrm>
                <a:off x="357" y="8801"/>
                <a:ext cx="61" cy="96"/>
              </a:xfrm>
              <a:custGeom>
                <a:avLst/>
                <a:gdLst>
                  <a:gd name="T0" fmla="*/ 61 w 61"/>
                  <a:gd name="T1" fmla="*/ 87 h 96"/>
                  <a:gd name="T2" fmla="*/ 42 w 61"/>
                  <a:gd name="T3" fmla="*/ 96 h 96"/>
                  <a:gd name="T4" fmla="*/ 0 w 61"/>
                  <a:gd name="T5" fmla="*/ 7 h 96"/>
                  <a:gd name="T6" fmla="*/ 19 w 61"/>
                  <a:gd name="T7" fmla="*/ 0 h 96"/>
                  <a:gd name="T8" fmla="*/ 61 w 61"/>
                  <a:gd name="T9" fmla="*/ 87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96"/>
                  <a:gd name="T17" fmla="*/ 61 w 61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96">
                    <a:moveTo>
                      <a:pt x="61" y="87"/>
                    </a:moveTo>
                    <a:lnTo>
                      <a:pt x="42" y="96"/>
                    </a:lnTo>
                    <a:lnTo>
                      <a:pt x="0" y="7"/>
                    </a:lnTo>
                    <a:lnTo>
                      <a:pt x="19" y="0"/>
                    </a:lnTo>
                    <a:lnTo>
                      <a:pt x="61" y="8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19" name="Freeform 795"/>
              <p:cNvSpPr>
                <a:spLocks/>
              </p:cNvSpPr>
              <p:nvPr/>
            </p:nvSpPr>
            <p:spPr bwMode="auto">
              <a:xfrm>
                <a:off x="318" y="8710"/>
                <a:ext cx="58" cy="98"/>
              </a:xfrm>
              <a:custGeom>
                <a:avLst/>
                <a:gdLst>
                  <a:gd name="T0" fmla="*/ 58 w 58"/>
                  <a:gd name="T1" fmla="*/ 91 h 98"/>
                  <a:gd name="T2" fmla="*/ 39 w 58"/>
                  <a:gd name="T3" fmla="*/ 98 h 98"/>
                  <a:gd name="T4" fmla="*/ 0 w 58"/>
                  <a:gd name="T5" fmla="*/ 9 h 98"/>
                  <a:gd name="T6" fmla="*/ 19 w 58"/>
                  <a:gd name="T7" fmla="*/ 0 h 98"/>
                  <a:gd name="T8" fmla="*/ 58 w 58"/>
                  <a:gd name="T9" fmla="*/ 91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58" y="91"/>
                    </a:moveTo>
                    <a:lnTo>
                      <a:pt x="39" y="98"/>
                    </a:lnTo>
                    <a:lnTo>
                      <a:pt x="0" y="9"/>
                    </a:lnTo>
                    <a:lnTo>
                      <a:pt x="19" y="0"/>
                    </a:lnTo>
                    <a:lnTo>
                      <a:pt x="58" y="9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20" name="Freeform 796"/>
              <p:cNvSpPr>
                <a:spLocks/>
              </p:cNvSpPr>
              <p:nvPr/>
            </p:nvSpPr>
            <p:spPr bwMode="auto">
              <a:xfrm>
                <a:off x="281" y="8619"/>
                <a:ext cx="56" cy="100"/>
              </a:xfrm>
              <a:custGeom>
                <a:avLst/>
                <a:gdLst>
                  <a:gd name="T0" fmla="*/ 56 w 56"/>
                  <a:gd name="T1" fmla="*/ 91 h 100"/>
                  <a:gd name="T2" fmla="*/ 37 w 56"/>
                  <a:gd name="T3" fmla="*/ 100 h 100"/>
                  <a:gd name="T4" fmla="*/ 0 w 56"/>
                  <a:gd name="T5" fmla="*/ 7 h 100"/>
                  <a:gd name="T6" fmla="*/ 19 w 56"/>
                  <a:gd name="T7" fmla="*/ 0 h 100"/>
                  <a:gd name="T8" fmla="*/ 56 w 56"/>
                  <a:gd name="T9" fmla="*/ 91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100"/>
                  <a:gd name="T17" fmla="*/ 56 w 56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100">
                    <a:moveTo>
                      <a:pt x="56" y="91"/>
                    </a:moveTo>
                    <a:lnTo>
                      <a:pt x="37" y="100"/>
                    </a:lnTo>
                    <a:lnTo>
                      <a:pt x="0" y="7"/>
                    </a:lnTo>
                    <a:lnTo>
                      <a:pt x="19" y="0"/>
                    </a:lnTo>
                    <a:lnTo>
                      <a:pt x="56" y="9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21" name="Freeform 797"/>
              <p:cNvSpPr>
                <a:spLocks/>
              </p:cNvSpPr>
              <p:nvPr/>
            </p:nvSpPr>
            <p:spPr bwMode="auto">
              <a:xfrm>
                <a:off x="245" y="8527"/>
                <a:ext cx="55" cy="99"/>
              </a:xfrm>
              <a:custGeom>
                <a:avLst/>
                <a:gdLst>
                  <a:gd name="T0" fmla="*/ 55 w 55"/>
                  <a:gd name="T1" fmla="*/ 92 h 99"/>
                  <a:gd name="T2" fmla="*/ 36 w 55"/>
                  <a:gd name="T3" fmla="*/ 99 h 99"/>
                  <a:gd name="T4" fmla="*/ 0 w 55"/>
                  <a:gd name="T5" fmla="*/ 7 h 99"/>
                  <a:gd name="T6" fmla="*/ 19 w 55"/>
                  <a:gd name="T7" fmla="*/ 0 h 99"/>
                  <a:gd name="T8" fmla="*/ 55 w 55"/>
                  <a:gd name="T9" fmla="*/ 92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9"/>
                  <a:gd name="T17" fmla="*/ 55 w 55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9">
                    <a:moveTo>
                      <a:pt x="55" y="92"/>
                    </a:moveTo>
                    <a:lnTo>
                      <a:pt x="36" y="99"/>
                    </a:lnTo>
                    <a:lnTo>
                      <a:pt x="0" y="7"/>
                    </a:lnTo>
                    <a:lnTo>
                      <a:pt x="19" y="0"/>
                    </a:lnTo>
                    <a:lnTo>
                      <a:pt x="55" y="9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22" name="Freeform 798"/>
              <p:cNvSpPr>
                <a:spLocks/>
              </p:cNvSpPr>
              <p:nvPr/>
            </p:nvSpPr>
            <p:spPr bwMode="auto">
              <a:xfrm>
                <a:off x="212" y="8435"/>
                <a:ext cx="52" cy="99"/>
              </a:xfrm>
              <a:custGeom>
                <a:avLst/>
                <a:gdLst>
                  <a:gd name="T0" fmla="*/ 52 w 52"/>
                  <a:gd name="T1" fmla="*/ 92 h 99"/>
                  <a:gd name="T2" fmla="*/ 33 w 52"/>
                  <a:gd name="T3" fmla="*/ 99 h 99"/>
                  <a:gd name="T4" fmla="*/ 0 w 52"/>
                  <a:gd name="T5" fmla="*/ 6 h 99"/>
                  <a:gd name="T6" fmla="*/ 20 w 52"/>
                  <a:gd name="T7" fmla="*/ 0 h 99"/>
                  <a:gd name="T8" fmla="*/ 52 w 52"/>
                  <a:gd name="T9" fmla="*/ 92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99"/>
                  <a:gd name="T17" fmla="*/ 52 w 52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99">
                    <a:moveTo>
                      <a:pt x="52" y="92"/>
                    </a:moveTo>
                    <a:lnTo>
                      <a:pt x="33" y="99"/>
                    </a:lnTo>
                    <a:lnTo>
                      <a:pt x="0" y="6"/>
                    </a:lnTo>
                    <a:lnTo>
                      <a:pt x="20" y="0"/>
                    </a:lnTo>
                    <a:lnTo>
                      <a:pt x="52" y="9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23" name="Freeform 799"/>
              <p:cNvSpPr>
                <a:spLocks/>
              </p:cNvSpPr>
              <p:nvPr/>
            </p:nvSpPr>
            <p:spPr bwMode="auto">
              <a:xfrm>
                <a:off x="181" y="8340"/>
                <a:ext cx="51" cy="101"/>
              </a:xfrm>
              <a:custGeom>
                <a:avLst/>
                <a:gdLst>
                  <a:gd name="T0" fmla="*/ 51 w 51"/>
                  <a:gd name="T1" fmla="*/ 95 h 101"/>
                  <a:gd name="T2" fmla="*/ 31 w 51"/>
                  <a:gd name="T3" fmla="*/ 101 h 101"/>
                  <a:gd name="T4" fmla="*/ 0 w 51"/>
                  <a:gd name="T5" fmla="*/ 6 h 101"/>
                  <a:gd name="T6" fmla="*/ 19 w 51"/>
                  <a:gd name="T7" fmla="*/ 0 h 101"/>
                  <a:gd name="T8" fmla="*/ 51 w 51"/>
                  <a:gd name="T9" fmla="*/ 95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101"/>
                  <a:gd name="T17" fmla="*/ 51 w 51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101">
                    <a:moveTo>
                      <a:pt x="51" y="95"/>
                    </a:moveTo>
                    <a:lnTo>
                      <a:pt x="31" y="101"/>
                    </a:lnTo>
                    <a:lnTo>
                      <a:pt x="0" y="6"/>
                    </a:lnTo>
                    <a:lnTo>
                      <a:pt x="19" y="0"/>
                    </a:lnTo>
                    <a:lnTo>
                      <a:pt x="51" y="9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24" name="Freeform 800"/>
              <p:cNvSpPr>
                <a:spLocks/>
              </p:cNvSpPr>
              <p:nvPr/>
            </p:nvSpPr>
            <p:spPr bwMode="auto">
              <a:xfrm>
                <a:off x="153" y="8245"/>
                <a:ext cx="47" cy="101"/>
              </a:xfrm>
              <a:custGeom>
                <a:avLst/>
                <a:gdLst>
                  <a:gd name="T0" fmla="*/ 47 w 47"/>
                  <a:gd name="T1" fmla="*/ 95 h 101"/>
                  <a:gd name="T2" fmla="*/ 28 w 47"/>
                  <a:gd name="T3" fmla="*/ 101 h 101"/>
                  <a:gd name="T4" fmla="*/ 0 w 47"/>
                  <a:gd name="T5" fmla="*/ 6 h 101"/>
                  <a:gd name="T6" fmla="*/ 20 w 47"/>
                  <a:gd name="T7" fmla="*/ 0 h 101"/>
                  <a:gd name="T8" fmla="*/ 47 w 47"/>
                  <a:gd name="T9" fmla="*/ 95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101"/>
                  <a:gd name="T17" fmla="*/ 47 w 4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101">
                    <a:moveTo>
                      <a:pt x="47" y="95"/>
                    </a:moveTo>
                    <a:lnTo>
                      <a:pt x="28" y="101"/>
                    </a:lnTo>
                    <a:lnTo>
                      <a:pt x="0" y="6"/>
                    </a:lnTo>
                    <a:lnTo>
                      <a:pt x="20" y="0"/>
                    </a:lnTo>
                    <a:lnTo>
                      <a:pt x="47" y="9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25" name="Freeform 801"/>
              <p:cNvSpPr>
                <a:spLocks/>
              </p:cNvSpPr>
              <p:nvPr/>
            </p:nvSpPr>
            <p:spPr bwMode="auto">
              <a:xfrm>
                <a:off x="127" y="8149"/>
                <a:ext cx="46" cy="102"/>
              </a:xfrm>
              <a:custGeom>
                <a:avLst/>
                <a:gdLst>
                  <a:gd name="T0" fmla="*/ 46 w 46"/>
                  <a:gd name="T1" fmla="*/ 96 h 102"/>
                  <a:gd name="T2" fmla="*/ 26 w 46"/>
                  <a:gd name="T3" fmla="*/ 102 h 102"/>
                  <a:gd name="T4" fmla="*/ 0 w 46"/>
                  <a:gd name="T5" fmla="*/ 5 h 102"/>
                  <a:gd name="T6" fmla="*/ 20 w 46"/>
                  <a:gd name="T7" fmla="*/ 0 h 102"/>
                  <a:gd name="T8" fmla="*/ 46 w 46"/>
                  <a:gd name="T9" fmla="*/ 9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102"/>
                  <a:gd name="T17" fmla="*/ 46 w 46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102">
                    <a:moveTo>
                      <a:pt x="46" y="96"/>
                    </a:moveTo>
                    <a:lnTo>
                      <a:pt x="26" y="102"/>
                    </a:lnTo>
                    <a:lnTo>
                      <a:pt x="0" y="5"/>
                    </a:lnTo>
                    <a:lnTo>
                      <a:pt x="20" y="0"/>
                    </a:lnTo>
                    <a:lnTo>
                      <a:pt x="46" y="9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26" name="Freeform 802"/>
              <p:cNvSpPr>
                <a:spLocks/>
              </p:cNvSpPr>
              <p:nvPr/>
            </p:nvSpPr>
            <p:spPr bwMode="auto">
              <a:xfrm>
                <a:off x="104" y="8052"/>
                <a:ext cx="43" cy="102"/>
              </a:xfrm>
              <a:custGeom>
                <a:avLst/>
                <a:gdLst>
                  <a:gd name="T0" fmla="*/ 43 w 43"/>
                  <a:gd name="T1" fmla="*/ 97 h 102"/>
                  <a:gd name="T2" fmla="*/ 23 w 43"/>
                  <a:gd name="T3" fmla="*/ 102 h 102"/>
                  <a:gd name="T4" fmla="*/ 0 w 43"/>
                  <a:gd name="T5" fmla="*/ 4 h 102"/>
                  <a:gd name="T6" fmla="*/ 18 w 43"/>
                  <a:gd name="T7" fmla="*/ 0 h 102"/>
                  <a:gd name="T8" fmla="*/ 43 w 43"/>
                  <a:gd name="T9" fmla="*/ 97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02"/>
                  <a:gd name="T17" fmla="*/ 43 w 43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02">
                    <a:moveTo>
                      <a:pt x="43" y="97"/>
                    </a:moveTo>
                    <a:lnTo>
                      <a:pt x="23" y="102"/>
                    </a:lnTo>
                    <a:lnTo>
                      <a:pt x="0" y="4"/>
                    </a:lnTo>
                    <a:lnTo>
                      <a:pt x="18" y="0"/>
                    </a:lnTo>
                    <a:lnTo>
                      <a:pt x="43" y="9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27" name="Freeform 803"/>
              <p:cNvSpPr>
                <a:spLocks/>
              </p:cNvSpPr>
              <p:nvPr/>
            </p:nvSpPr>
            <p:spPr bwMode="auto">
              <a:xfrm>
                <a:off x="82" y="7954"/>
                <a:ext cx="40" cy="102"/>
              </a:xfrm>
              <a:custGeom>
                <a:avLst/>
                <a:gdLst>
                  <a:gd name="T0" fmla="*/ 40 w 40"/>
                  <a:gd name="T1" fmla="*/ 98 h 102"/>
                  <a:gd name="T2" fmla="*/ 22 w 40"/>
                  <a:gd name="T3" fmla="*/ 102 h 102"/>
                  <a:gd name="T4" fmla="*/ 0 w 40"/>
                  <a:gd name="T5" fmla="*/ 5 h 102"/>
                  <a:gd name="T6" fmla="*/ 19 w 40"/>
                  <a:gd name="T7" fmla="*/ 0 h 102"/>
                  <a:gd name="T8" fmla="*/ 40 w 40"/>
                  <a:gd name="T9" fmla="*/ 98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102"/>
                  <a:gd name="T17" fmla="*/ 40 w 40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102">
                    <a:moveTo>
                      <a:pt x="40" y="98"/>
                    </a:moveTo>
                    <a:lnTo>
                      <a:pt x="22" y="102"/>
                    </a:lnTo>
                    <a:lnTo>
                      <a:pt x="0" y="5"/>
                    </a:lnTo>
                    <a:lnTo>
                      <a:pt x="19" y="0"/>
                    </a:lnTo>
                    <a:lnTo>
                      <a:pt x="40" y="9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28" name="Freeform 804"/>
              <p:cNvSpPr>
                <a:spLocks/>
              </p:cNvSpPr>
              <p:nvPr/>
            </p:nvSpPr>
            <p:spPr bwMode="auto">
              <a:xfrm>
                <a:off x="63" y="7855"/>
                <a:ext cx="38" cy="104"/>
              </a:xfrm>
              <a:custGeom>
                <a:avLst/>
                <a:gdLst>
                  <a:gd name="T0" fmla="*/ 38 w 38"/>
                  <a:gd name="T1" fmla="*/ 99 h 104"/>
                  <a:gd name="T2" fmla="*/ 19 w 38"/>
                  <a:gd name="T3" fmla="*/ 104 h 104"/>
                  <a:gd name="T4" fmla="*/ 0 w 38"/>
                  <a:gd name="T5" fmla="*/ 4 h 104"/>
                  <a:gd name="T6" fmla="*/ 19 w 38"/>
                  <a:gd name="T7" fmla="*/ 0 h 104"/>
                  <a:gd name="T8" fmla="*/ 38 w 38"/>
                  <a:gd name="T9" fmla="*/ 99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104"/>
                  <a:gd name="T17" fmla="*/ 38 w 38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104">
                    <a:moveTo>
                      <a:pt x="38" y="99"/>
                    </a:moveTo>
                    <a:lnTo>
                      <a:pt x="19" y="104"/>
                    </a:lnTo>
                    <a:lnTo>
                      <a:pt x="0" y="4"/>
                    </a:lnTo>
                    <a:lnTo>
                      <a:pt x="19" y="0"/>
                    </a:lnTo>
                    <a:lnTo>
                      <a:pt x="38" y="9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29" name="Freeform 805"/>
              <p:cNvSpPr>
                <a:spLocks/>
              </p:cNvSpPr>
              <p:nvPr/>
            </p:nvSpPr>
            <p:spPr bwMode="auto">
              <a:xfrm>
                <a:off x="46" y="7756"/>
                <a:ext cx="36" cy="103"/>
              </a:xfrm>
              <a:custGeom>
                <a:avLst/>
                <a:gdLst>
                  <a:gd name="T0" fmla="*/ 36 w 36"/>
                  <a:gd name="T1" fmla="*/ 99 h 103"/>
                  <a:gd name="T2" fmla="*/ 17 w 36"/>
                  <a:gd name="T3" fmla="*/ 103 h 103"/>
                  <a:gd name="T4" fmla="*/ 0 w 36"/>
                  <a:gd name="T5" fmla="*/ 2 h 103"/>
                  <a:gd name="T6" fmla="*/ 20 w 36"/>
                  <a:gd name="T7" fmla="*/ 0 h 103"/>
                  <a:gd name="T8" fmla="*/ 36 w 36"/>
                  <a:gd name="T9" fmla="*/ 99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103"/>
                  <a:gd name="T17" fmla="*/ 36 w 36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103">
                    <a:moveTo>
                      <a:pt x="36" y="99"/>
                    </a:moveTo>
                    <a:lnTo>
                      <a:pt x="17" y="103"/>
                    </a:lnTo>
                    <a:lnTo>
                      <a:pt x="0" y="2"/>
                    </a:lnTo>
                    <a:lnTo>
                      <a:pt x="20" y="0"/>
                    </a:lnTo>
                    <a:lnTo>
                      <a:pt x="36" y="9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30" name="Freeform 806"/>
              <p:cNvSpPr>
                <a:spLocks/>
              </p:cNvSpPr>
              <p:nvPr/>
            </p:nvSpPr>
            <p:spPr bwMode="auto">
              <a:xfrm>
                <a:off x="32" y="7655"/>
                <a:ext cx="34" cy="103"/>
              </a:xfrm>
              <a:custGeom>
                <a:avLst/>
                <a:gdLst>
                  <a:gd name="T0" fmla="*/ 34 w 34"/>
                  <a:gd name="T1" fmla="*/ 101 h 103"/>
                  <a:gd name="T2" fmla="*/ 14 w 34"/>
                  <a:gd name="T3" fmla="*/ 103 h 103"/>
                  <a:gd name="T4" fmla="*/ 0 w 34"/>
                  <a:gd name="T5" fmla="*/ 3 h 103"/>
                  <a:gd name="T6" fmla="*/ 20 w 34"/>
                  <a:gd name="T7" fmla="*/ 0 h 103"/>
                  <a:gd name="T8" fmla="*/ 34 w 34"/>
                  <a:gd name="T9" fmla="*/ 101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03"/>
                  <a:gd name="T17" fmla="*/ 34 w 34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03">
                    <a:moveTo>
                      <a:pt x="34" y="101"/>
                    </a:moveTo>
                    <a:lnTo>
                      <a:pt x="14" y="103"/>
                    </a:lnTo>
                    <a:lnTo>
                      <a:pt x="0" y="3"/>
                    </a:lnTo>
                    <a:lnTo>
                      <a:pt x="20" y="0"/>
                    </a:lnTo>
                    <a:lnTo>
                      <a:pt x="34" y="10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1930" name="Прямоугольник 814"/>
            <p:cNvSpPr>
              <a:spLocks noChangeArrowheads="1"/>
            </p:cNvSpPr>
            <p:nvPr/>
          </p:nvSpPr>
          <p:spPr bwMode="auto">
            <a:xfrm>
              <a:off x="5357818" y="2857496"/>
              <a:ext cx="53412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>
                  <a:latin typeface="Century Schoolbook" pitchFamily="18" charset="0"/>
                </a:rPr>
                <a:t>4+2</a:t>
              </a:r>
              <a:endParaRPr lang="ru-RU">
                <a:latin typeface="Century Schoolbook" pitchFamily="18" charset="0"/>
              </a:endParaRPr>
            </a:p>
          </p:txBody>
        </p:sp>
      </p:grpSp>
      <p:sp>
        <p:nvSpPr>
          <p:cNvPr id="21725" name="TextBox 1234"/>
          <p:cNvSpPr txBox="1">
            <a:spLocks noChangeArrowheads="1"/>
          </p:cNvSpPr>
          <p:nvPr/>
        </p:nvSpPr>
        <p:spPr bwMode="auto">
          <a:xfrm>
            <a:off x="7715250" y="5286375"/>
            <a:ext cx="50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>
                <a:latin typeface="Century Schoolbook" pitchFamily="18" charset="0"/>
              </a:rPr>
              <a:t>3</a:t>
            </a:r>
            <a:endParaRPr lang="ru-RU" sz="2400">
              <a:latin typeface="Century Schoolbook" pitchFamily="18" charset="0"/>
            </a:endParaRPr>
          </a:p>
        </p:txBody>
      </p:sp>
      <p:grpSp>
        <p:nvGrpSpPr>
          <p:cNvPr id="1019" name="Группа 1018"/>
          <p:cNvGrpSpPr>
            <a:grpSpLocks/>
          </p:cNvGrpSpPr>
          <p:nvPr/>
        </p:nvGrpSpPr>
        <p:grpSpPr bwMode="auto">
          <a:xfrm>
            <a:off x="6572250" y="3143250"/>
            <a:ext cx="1017588" cy="928688"/>
            <a:chOff x="6572264" y="3143248"/>
            <a:chExt cx="1017597" cy="928670"/>
          </a:xfrm>
        </p:grpSpPr>
        <p:grpSp>
          <p:nvGrpSpPr>
            <p:cNvPr id="21727" name="Group 807"/>
            <p:cNvGrpSpPr>
              <a:grpSpLocks/>
            </p:cNvGrpSpPr>
            <p:nvPr/>
          </p:nvGrpSpPr>
          <p:grpSpPr bwMode="auto">
            <a:xfrm>
              <a:off x="6572264" y="3143248"/>
              <a:ext cx="1017597" cy="928670"/>
              <a:chOff x="10" y="26"/>
              <a:chExt cx="8090" cy="11164"/>
            </a:xfrm>
          </p:grpSpPr>
          <p:sp>
            <p:nvSpPr>
              <p:cNvPr id="21729" name="Freeform 808"/>
              <p:cNvSpPr>
                <a:spLocks/>
              </p:cNvSpPr>
              <p:nvPr/>
            </p:nvSpPr>
            <p:spPr bwMode="auto">
              <a:xfrm>
                <a:off x="10" y="26"/>
                <a:ext cx="8081" cy="11154"/>
              </a:xfrm>
              <a:custGeom>
                <a:avLst/>
                <a:gdLst>
                  <a:gd name="T0" fmla="*/ 4232 w 8081"/>
                  <a:gd name="T1" fmla="*/ 368 h 11154"/>
                  <a:gd name="T2" fmla="*/ 4429 w 8081"/>
                  <a:gd name="T3" fmla="*/ 806 h 11154"/>
                  <a:gd name="T4" fmla="*/ 4629 w 8081"/>
                  <a:gd name="T5" fmla="*/ 1216 h 11154"/>
                  <a:gd name="T6" fmla="*/ 4835 w 8081"/>
                  <a:gd name="T7" fmla="*/ 1602 h 11154"/>
                  <a:gd name="T8" fmla="*/ 5211 w 8081"/>
                  <a:gd name="T9" fmla="*/ 2240 h 11154"/>
                  <a:gd name="T10" fmla="*/ 5633 w 8081"/>
                  <a:gd name="T11" fmla="*/ 2872 h 11154"/>
                  <a:gd name="T12" fmla="*/ 6049 w 8081"/>
                  <a:gd name="T13" fmla="*/ 3437 h 11154"/>
                  <a:gd name="T14" fmla="*/ 6451 w 8081"/>
                  <a:gd name="T15" fmla="*/ 3950 h 11154"/>
                  <a:gd name="T16" fmla="*/ 6828 w 8081"/>
                  <a:gd name="T17" fmla="*/ 4420 h 11154"/>
                  <a:gd name="T18" fmla="*/ 7173 w 8081"/>
                  <a:gd name="T19" fmla="*/ 4862 h 11154"/>
                  <a:gd name="T20" fmla="*/ 7475 w 8081"/>
                  <a:gd name="T21" fmla="*/ 5291 h 11154"/>
                  <a:gd name="T22" fmla="*/ 7726 w 8081"/>
                  <a:gd name="T23" fmla="*/ 5717 h 11154"/>
                  <a:gd name="T24" fmla="*/ 7917 w 8081"/>
                  <a:gd name="T25" fmla="*/ 6155 h 11154"/>
                  <a:gd name="T26" fmla="*/ 8038 w 8081"/>
                  <a:gd name="T27" fmla="*/ 6617 h 11154"/>
                  <a:gd name="T28" fmla="*/ 8077 w 8081"/>
                  <a:gd name="T29" fmla="*/ 6962 h 11154"/>
                  <a:gd name="T30" fmla="*/ 8076 w 8081"/>
                  <a:gd name="T31" fmla="*/ 7324 h 11154"/>
                  <a:gd name="T32" fmla="*/ 8018 w 8081"/>
                  <a:gd name="T33" fmla="*/ 7832 h 11154"/>
                  <a:gd name="T34" fmla="*/ 7898 w 8081"/>
                  <a:gd name="T35" fmla="*/ 8317 h 11154"/>
                  <a:gd name="T36" fmla="*/ 7724 w 8081"/>
                  <a:gd name="T37" fmla="*/ 8779 h 11154"/>
                  <a:gd name="T38" fmla="*/ 7495 w 8081"/>
                  <a:gd name="T39" fmla="*/ 9211 h 11154"/>
                  <a:gd name="T40" fmla="*/ 7219 w 8081"/>
                  <a:gd name="T41" fmla="*/ 9609 h 11154"/>
                  <a:gd name="T42" fmla="*/ 6897 w 8081"/>
                  <a:gd name="T43" fmla="*/ 9972 h 11154"/>
                  <a:gd name="T44" fmla="*/ 6535 w 8081"/>
                  <a:gd name="T45" fmla="*/ 10293 h 11154"/>
                  <a:gd name="T46" fmla="*/ 6136 w 8081"/>
                  <a:gd name="T47" fmla="*/ 10570 h 11154"/>
                  <a:gd name="T48" fmla="*/ 5703 w 8081"/>
                  <a:gd name="T49" fmla="*/ 10798 h 11154"/>
                  <a:gd name="T50" fmla="*/ 5241 w 8081"/>
                  <a:gd name="T51" fmla="*/ 10973 h 11154"/>
                  <a:gd name="T52" fmla="*/ 4756 w 8081"/>
                  <a:gd name="T53" fmla="*/ 11092 h 11154"/>
                  <a:gd name="T54" fmla="*/ 4247 w 8081"/>
                  <a:gd name="T55" fmla="*/ 11150 h 11154"/>
                  <a:gd name="T56" fmla="*/ 3729 w 8081"/>
                  <a:gd name="T57" fmla="*/ 11142 h 11154"/>
                  <a:gd name="T58" fmla="*/ 3226 w 8081"/>
                  <a:gd name="T59" fmla="*/ 11072 h 11154"/>
                  <a:gd name="T60" fmla="*/ 2744 w 8081"/>
                  <a:gd name="T61" fmla="*/ 10942 h 11154"/>
                  <a:gd name="T62" fmla="*/ 2289 w 8081"/>
                  <a:gd name="T63" fmla="*/ 10757 h 11154"/>
                  <a:gd name="T64" fmla="*/ 1862 w 8081"/>
                  <a:gd name="T65" fmla="*/ 10519 h 11154"/>
                  <a:gd name="T66" fmla="*/ 1471 w 8081"/>
                  <a:gd name="T67" fmla="*/ 10233 h 11154"/>
                  <a:gd name="T68" fmla="*/ 1115 w 8081"/>
                  <a:gd name="T69" fmla="*/ 9903 h 11154"/>
                  <a:gd name="T70" fmla="*/ 802 w 8081"/>
                  <a:gd name="T71" fmla="*/ 9533 h 11154"/>
                  <a:gd name="T72" fmla="*/ 534 w 8081"/>
                  <a:gd name="T73" fmla="*/ 9126 h 11154"/>
                  <a:gd name="T74" fmla="*/ 317 w 8081"/>
                  <a:gd name="T75" fmla="*/ 8688 h 11154"/>
                  <a:gd name="T76" fmla="*/ 153 w 8081"/>
                  <a:gd name="T77" fmla="*/ 8222 h 11154"/>
                  <a:gd name="T78" fmla="*/ 46 w 8081"/>
                  <a:gd name="T79" fmla="*/ 7731 h 11154"/>
                  <a:gd name="T80" fmla="*/ 2 w 8081"/>
                  <a:gd name="T81" fmla="*/ 7220 h 11154"/>
                  <a:gd name="T82" fmla="*/ 23 w 8081"/>
                  <a:gd name="T83" fmla="*/ 6715 h 11154"/>
                  <a:gd name="T84" fmla="*/ 117 w 8081"/>
                  <a:gd name="T85" fmla="*/ 6253 h 11154"/>
                  <a:gd name="T86" fmla="*/ 275 w 8081"/>
                  <a:gd name="T87" fmla="*/ 5821 h 11154"/>
                  <a:gd name="T88" fmla="*/ 493 w 8081"/>
                  <a:gd name="T89" fmla="*/ 5405 h 11154"/>
                  <a:gd name="T90" fmla="*/ 763 w 8081"/>
                  <a:gd name="T91" fmla="*/ 4992 h 11154"/>
                  <a:gd name="T92" fmla="*/ 1080 w 8081"/>
                  <a:gd name="T93" fmla="*/ 4564 h 11154"/>
                  <a:gd name="T94" fmla="*/ 1437 w 8081"/>
                  <a:gd name="T95" fmla="*/ 4109 h 11154"/>
                  <a:gd name="T96" fmla="*/ 1828 w 8081"/>
                  <a:gd name="T97" fmla="*/ 3614 h 11154"/>
                  <a:gd name="T98" fmla="*/ 2247 w 8081"/>
                  <a:gd name="T99" fmla="*/ 3062 h 11154"/>
                  <a:gd name="T100" fmla="*/ 2688 w 8081"/>
                  <a:gd name="T101" fmla="*/ 2438 h 11154"/>
                  <a:gd name="T102" fmla="*/ 3006 w 8081"/>
                  <a:gd name="T103" fmla="*/ 1952 h 11154"/>
                  <a:gd name="T104" fmla="*/ 3238 w 8081"/>
                  <a:gd name="T105" fmla="*/ 1576 h 11154"/>
                  <a:gd name="T106" fmla="*/ 3470 w 8081"/>
                  <a:gd name="T107" fmla="*/ 1176 h 11154"/>
                  <a:gd name="T108" fmla="*/ 3704 w 8081"/>
                  <a:gd name="T109" fmla="*/ 747 h 11154"/>
                  <a:gd name="T110" fmla="*/ 3939 w 8081"/>
                  <a:gd name="T111" fmla="*/ 289 h 1115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081"/>
                  <a:gd name="T169" fmla="*/ 0 h 11154"/>
                  <a:gd name="T170" fmla="*/ 8081 w 8081"/>
                  <a:gd name="T171" fmla="*/ 11154 h 1115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081" h="11154">
                    <a:moveTo>
                      <a:pt x="4080" y="0"/>
                    </a:moveTo>
                    <a:lnTo>
                      <a:pt x="4118" y="93"/>
                    </a:lnTo>
                    <a:lnTo>
                      <a:pt x="4155" y="186"/>
                    </a:lnTo>
                    <a:lnTo>
                      <a:pt x="4194" y="278"/>
                    </a:lnTo>
                    <a:lnTo>
                      <a:pt x="4232" y="368"/>
                    </a:lnTo>
                    <a:lnTo>
                      <a:pt x="4270" y="458"/>
                    </a:lnTo>
                    <a:lnTo>
                      <a:pt x="4309" y="547"/>
                    </a:lnTo>
                    <a:lnTo>
                      <a:pt x="4350" y="635"/>
                    </a:lnTo>
                    <a:lnTo>
                      <a:pt x="4389" y="720"/>
                    </a:lnTo>
                    <a:lnTo>
                      <a:pt x="4429" y="806"/>
                    </a:lnTo>
                    <a:lnTo>
                      <a:pt x="4468" y="889"/>
                    </a:lnTo>
                    <a:lnTo>
                      <a:pt x="4508" y="973"/>
                    </a:lnTo>
                    <a:lnTo>
                      <a:pt x="4548" y="1055"/>
                    </a:lnTo>
                    <a:lnTo>
                      <a:pt x="4589" y="1136"/>
                    </a:lnTo>
                    <a:lnTo>
                      <a:pt x="4629" y="1216"/>
                    </a:lnTo>
                    <a:lnTo>
                      <a:pt x="4671" y="1295"/>
                    </a:lnTo>
                    <a:lnTo>
                      <a:pt x="4711" y="1373"/>
                    </a:lnTo>
                    <a:lnTo>
                      <a:pt x="4753" y="1451"/>
                    </a:lnTo>
                    <a:lnTo>
                      <a:pt x="4793" y="1527"/>
                    </a:lnTo>
                    <a:lnTo>
                      <a:pt x="4835" y="1602"/>
                    </a:lnTo>
                    <a:lnTo>
                      <a:pt x="4877" y="1677"/>
                    </a:lnTo>
                    <a:lnTo>
                      <a:pt x="4960" y="1822"/>
                    </a:lnTo>
                    <a:lnTo>
                      <a:pt x="5044" y="1965"/>
                    </a:lnTo>
                    <a:lnTo>
                      <a:pt x="5127" y="2104"/>
                    </a:lnTo>
                    <a:lnTo>
                      <a:pt x="5211" y="2240"/>
                    </a:lnTo>
                    <a:lnTo>
                      <a:pt x="5296" y="2372"/>
                    </a:lnTo>
                    <a:lnTo>
                      <a:pt x="5381" y="2502"/>
                    </a:lnTo>
                    <a:lnTo>
                      <a:pt x="5464" y="2628"/>
                    </a:lnTo>
                    <a:lnTo>
                      <a:pt x="5549" y="2752"/>
                    </a:lnTo>
                    <a:lnTo>
                      <a:pt x="5633" y="2872"/>
                    </a:lnTo>
                    <a:lnTo>
                      <a:pt x="5716" y="2991"/>
                    </a:lnTo>
                    <a:lnTo>
                      <a:pt x="5800" y="3106"/>
                    </a:lnTo>
                    <a:lnTo>
                      <a:pt x="5884" y="3218"/>
                    </a:lnTo>
                    <a:lnTo>
                      <a:pt x="5967" y="3329"/>
                    </a:lnTo>
                    <a:lnTo>
                      <a:pt x="6049" y="3437"/>
                    </a:lnTo>
                    <a:lnTo>
                      <a:pt x="6131" y="3544"/>
                    </a:lnTo>
                    <a:lnTo>
                      <a:pt x="6212" y="3649"/>
                    </a:lnTo>
                    <a:lnTo>
                      <a:pt x="6293" y="3751"/>
                    </a:lnTo>
                    <a:lnTo>
                      <a:pt x="6372" y="3850"/>
                    </a:lnTo>
                    <a:lnTo>
                      <a:pt x="6451" y="3950"/>
                    </a:lnTo>
                    <a:lnTo>
                      <a:pt x="6529" y="4046"/>
                    </a:lnTo>
                    <a:lnTo>
                      <a:pt x="6605" y="4143"/>
                    </a:lnTo>
                    <a:lnTo>
                      <a:pt x="6680" y="4236"/>
                    </a:lnTo>
                    <a:lnTo>
                      <a:pt x="6755" y="4328"/>
                    </a:lnTo>
                    <a:lnTo>
                      <a:pt x="6828" y="4420"/>
                    </a:lnTo>
                    <a:lnTo>
                      <a:pt x="6900" y="4511"/>
                    </a:lnTo>
                    <a:lnTo>
                      <a:pt x="6971" y="4600"/>
                    </a:lnTo>
                    <a:lnTo>
                      <a:pt x="7039" y="4688"/>
                    </a:lnTo>
                    <a:lnTo>
                      <a:pt x="7106" y="4776"/>
                    </a:lnTo>
                    <a:lnTo>
                      <a:pt x="7173" y="4862"/>
                    </a:lnTo>
                    <a:lnTo>
                      <a:pt x="7237" y="4949"/>
                    </a:lnTo>
                    <a:lnTo>
                      <a:pt x="7299" y="5035"/>
                    </a:lnTo>
                    <a:lnTo>
                      <a:pt x="7360" y="5121"/>
                    </a:lnTo>
                    <a:lnTo>
                      <a:pt x="7419" y="5206"/>
                    </a:lnTo>
                    <a:lnTo>
                      <a:pt x="7475" y="5291"/>
                    </a:lnTo>
                    <a:lnTo>
                      <a:pt x="7530" y="5376"/>
                    </a:lnTo>
                    <a:lnTo>
                      <a:pt x="7582" y="5461"/>
                    </a:lnTo>
                    <a:lnTo>
                      <a:pt x="7632" y="5546"/>
                    </a:lnTo>
                    <a:lnTo>
                      <a:pt x="7681" y="5631"/>
                    </a:lnTo>
                    <a:lnTo>
                      <a:pt x="7726" y="5717"/>
                    </a:lnTo>
                    <a:lnTo>
                      <a:pt x="7770" y="5804"/>
                    </a:lnTo>
                    <a:lnTo>
                      <a:pt x="7811" y="5890"/>
                    </a:lnTo>
                    <a:lnTo>
                      <a:pt x="7848" y="5978"/>
                    </a:lnTo>
                    <a:lnTo>
                      <a:pt x="7884" y="6066"/>
                    </a:lnTo>
                    <a:lnTo>
                      <a:pt x="7917" y="6155"/>
                    </a:lnTo>
                    <a:lnTo>
                      <a:pt x="7947" y="6244"/>
                    </a:lnTo>
                    <a:lnTo>
                      <a:pt x="7975" y="6336"/>
                    </a:lnTo>
                    <a:lnTo>
                      <a:pt x="7999" y="6428"/>
                    </a:lnTo>
                    <a:lnTo>
                      <a:pt x="8019" y="6522"/>
                    </a:lnTo>
                    <a:lnTo>
                      <a:pt x="8038" y="6617"/>
                    </a:lnTo>
                    <a:lnTo>
                      <a:pt x="8054" y="6713"/>
                    </a:lnTo>
                    <a:lnTo>
                      <a:pt x="8066" y="6811"/>
                    </a:lnTo>
                    <a:lnTo>
                      <a:pt x="8070" y="6862"/>
                    </a:lnTo>
                    <a:lnTo>
                      <a:pt x="8074" y="6911"/>
                    </a:lnTo>
                    <a:lnTo>
                      <a:pt x="8077" y="6962"/>
                    </a:lnTo>
                    <a:lnTo>
                      <a:pt x="8078" y="7013"/>
                    </a:lnTo>
                    <a:lnTo>
                      <a:pt x="8080" y="7065"/>
                    </a:lnTo>
                    <a:lnTo>
                      <a:pt x="8081" y="7116"/>
                    </a:lnTo>
                    <a:lnTo>
                      <a:pt x="8080" y="7220"/>
                    </a:lnTo>
                    <a:lnTo>
                      <a:pt x="8076" y="7324"/>
                    </a:lnTo>
                    <a:lnTo>
                      <a:pt x="8068" y="7427"/>
                    </a:lnTo>
                    <a:lnTo>
                      <a:pt x="8060" y="7529"/>
                    </a:lnTo>
                    <a:lnTo>
                      <a:pt x="8048" y="7630"/>
                    </a:lnTo>
                    <a:lnTo>
                      <a:pt x="8034" y="7731"/>
                    </a:lnTo>
                    <a:lnTo>
                      <a:pt x="8018" y="7832"/>
                    </a:lnTo>
                    <a:lnTo>
                      <a:pt x="7999" y="7930"/>
                    </a:lnTo>
                    <a:lnTo>
                      <a:pt x="7978" y="8029"/>
                    </a:lnTo>
                    <a:lnTo>
                      <a:pt x="7953" y="8125"/>
                    </a:lnTo>
                    <a:lnTo>
                      <a:pt x="7927" y="8222"/>
                    </a:lnTo>
                    <a:lnTo>
                      <a:pt x="7898" y="8317"/>
                    </a:lnTo>
                    <a:lnTo>
                      <a:pt x="7868" y="8412"/>
                    </a:lnTo>
                    <a:lnTo>
                      <a:pt x="7835" y="8505"/>
                    </a:lnTo>
                    <a:lnTo>
                      <a:pt x="7801" y="8598"/>
                    </a:lnTo>
                    <a:lnTo>
                      <a:pt x="7763" y="8688"/>
                    </a:lnTo>
                    <a:lnTo>
                      <a:pt x="7724" y="8779"/>
                    </a:lnTo>
                    <a:lnTo>
                      <a:pt x="7682" y="8867"/>
                    </a:lnTo>
                    <a:lnTo>
                      <a:pt x="7639" y="8955"/>
                    </a:lnTo>
                    <a:lnTo>
                      <a:pt x="7593" y="9041"/>
                    </a:lnTo>
                    <a:lnTo>
                      <a:pt x="7546" y="9126"/>
                    </a:lnTo>
                    <a:lnTo>
                      <a:pt x="7495" y="9211"/>
                    </a:lnTo>
                    <a:lnTo>
                      <a:pt x="7445" y="9293"/>
                    </a:lnTo>
                    <a:lnTo>
                      <a:pt x="7390" y="9375"/>
                    </a:lnTo>
                    <a:lnTo>
                      <a:pt x="7335" y="9454"/>
                    </a:lnTo>
                    <a:lnTo>
                      <a:pt x="7278" y="9533"/>
                    </a:lnTo>
                    <a:lnTo>
                      <a:pt x="7219" y="9609"/>
                    </a:lnTo>
                    <a:lnTo>
                      <a:pt x="7158" y="9686"/>
                    </a:lnTo>
                    <a:lnTo>
                      <a:pt x="7095" y="9759"/>
                    </a:lnTo>
                    <a:lnTo>
                      <a:pt x="7031" y="9831"/>
                    </a:lnTo>
                    <a:lnTo>
                      <a:pt x="6965" y="9903"/>
                    </a:lnTo>
                    <a:lnTo>
                      <a:pt x="6897" y="9972"/>
                    </a:lnTo>
                    <a:lnTo>
                      <a:pt x="6828" y="10040"/>
                    </a:lnTo>
                    <a:lnTo>
                      <a:pt x="6756" y="10106"/>
                    </a:lnTo>
                    <a:lnTo>
                      <a:pt x="6684" y="10169"/>
                    </a:lnTo>
                    <a:lnTo>
                      <a:pt x="6611" y="10233"/>
                    </a:lnTo>
                    <a:lnTo>
                      <a:pt x="6535" y="10293"/>
                    </a:lnTo>
                    <a:lnTo>
                      <a:pt x="6458" y="10352"/>
                    </a:lnTo>
                    <a:lnTo>
                      <a:pt x="6379" y="10410"/>
                    </a:lnTo>
                    <a:lnTo>
                      <a:pt x="6300" y="10464"/>
                    </a:lnTo>
                    <a:lnTo>
                      <a:pt x="6218" y="10519"/>
                    </a:lnTo>
                    <a:lnTo>
                      <a:pt x="6136" y="10570"/>
                    </a:lnTo>
                    <a:lnTo>
                      <a:pt x="6052" y="10620"/>
                    </a:lnTo>
                    <a:lnTo>
                      <a:pt x="5966" y="10667"/>
                    </a:lnTo>
                    <a:lnTo>
                      <a:pt x="5879" y="10713"/>
                    </a:lnTo>
                    <a:lnTo>
                      <a:pt x="5791" y="10757"/>
                    </a:lnTo>
                    <a:lnTo>
                      <a:pt x="5703" y="10798"/>
                    </a:lnTo>
                    <a:lnTo>
                      <a:pt x="5613" y="10837"/>
                    </a:lnTo>
                    <a:lnTo>
                      <a:pt x="5522" y="10875"/>
                    </a:lnTo>
                    <a:lnTo>
                      <a:pt x="5430" y="10909"/>
                    </a:lnTo>
                    <a:lnTo>
                      <a:pt x="5336" y="10942"/>
                    </a:lnTo>
                    <a:lnTo>
                      <a:pt x="5241" y="10973"/>
                    </a:lnTo>
                    <a:lnTo>
                      <a:pt x="5146" y="11001"/>
                    </a:lnTo>
                    <a:lnTo>
                      <a:pt x="5050" y="11027"/>
                    </a:lnTo>
                    <a:lnTo>
                      <a:pt x="4953" y="11052"/>
                    </a:lnTo>
                    <a:lnTo>
                      <a:pt x="4854" y="11072"/>
                    </a:lnTo>
                    <a:lnTo>
                      <a:pt x="4756" y="11092"/>
                    </a:lnTo>
                    <a:lnTo>
                      <a:pt x="4655" y="11108"/>
                    </a:lnTo>
                    <a:lnTo>
                      <a:pt x="4554" y="11122"/>
                    </a:lnTo>
                    <a:lnTo>
                      <a:pt x="4453" y="11134"/>
                    </a:lnTo>
                    <a:lnTo>
                      <a:pt x="4351" y="11142"/>
                    </a:lnTo>
                    <a:lnTo>
                      <a:pt x="4247" y="11150"/>
                    </a:lnTo>
                    <a:lnTo>
                      <a:pt x="4145" y="11154"/>
                    </a:lnTo>
                    <a:lnTo>
                      <a:pt x="4040" y="11154"/>
                    </a:lnTo>
                    <a:lnTo>
                      <a:pt x="3936" y="11154"/>
                    </a:lnTo>
                    <a:lnTo>
                      <a:pt x="3833" y="11150"/>
                    </a:lnTo>
                    <a:lnTo>
                      <a:pt x="3729" y="11142"/>
                    </a:lnTo>
                    <a:lnTo>
                      <a:pt x="3627" y="11134"/>
                    </a:lnTo>
                    <a:lnTo>
                      <a:pt x="3526" y="11122"/>
                    </a:lnTo>
                    <a:lnTo>
                      <a:pt x="3425" y="11108"/>
                    </a:lnTo>
                    <a:lnTo>
                      <a:pt x="3324" y="11092"/>
                    </a:lnTo>
                    <a:lnTo>
                      <a:pt x="3226" y="11072"/>
                    </a:lnTo>
                    <a:lnTo>
                      <a:pt x="3128" y="11052"/>
                    </a:lnTo>
                    <a:lnTo>
                      <a:pt x="3030" y="11027"/>
                    </a:lnTo>
                    <a:lnTo>
                      <a:pt x="2934" y="11001"/>
                    </a:lnTo>
                    <a:lnTo>
                      <a:pt x="2839" y="10973"/>
                    </a:lnTo>
                    <a:lnTo>
                      <a:pt x="2744" y="10942"/>
                    </a:lnTo>
                    <a:lnTo>
                      <a:pt x="2650" y="10909"/>
                    </a:lnTo>
                    <a:lnTo>
                      <a:pt x="2558" y="10875"/>
                    </a:lnTo>
                    <a:lnTo>
                      <a:pt x="2467" y="10837"/>
                    </a:lnTo>
                    <a:lnTo>
                      <a:pt x="2378" y="10798"/>
                    </a:lnTo>
                    <a:lnTo>
                      <a:pt x="2289" y="10757"/>
                    </a:lnTo>
                    <a:lnTo>
                      <a:pt x="2201" y="10713"/>
                    </a:lnTo>
                    <a:lnTo>
                      <a:pt x="2114" y="10667"/>
                    </a:lnTo>
                    <a:lnTo>
                      <a:pt x="2029" y="10620"/>
                    </a:lnTo>
                    <a:lnTo>
                      <a:pt x="1944" y="10570"/>
                    </a:lnTo>
                    <a:lnTo>
                      <a:pt x="1862" y="10519"/>
                    </a:lnTo>
                    <a:lnTo>
                      <a:pt x="1782" y="10464"/>
                    </a:lnTo>
                    <a:lnTo>
                      <a:pt x="1701" y="10410"/>
                    </a:lnTo>
                    <a:lnTo>
                      <a:pt x="1623" y="10352"/>
                    </a:lnTo>
                    <a:lnTo>
                      <a:pt x="1545" y="10293"/>
                    </a:lnTo>
                    <a:lnTo>
                      <a:pt x="1471" y="10233"/>
                    </a:lnTo>
                    <a:lnTo>
                      <a:pt x="1396" y="10169"/>
                    </a:lnTo>
                    <a:lnTo>
                      <a:pt x="1324" y="10106"/>
                    </a:lnTo>
                    <a:lnTo>
                      <a:pt x="1252" y="10040"/>
                    </a:lnTo>
                    <a:lnTo>
                      <a:pt x="1183" y="9972"/>
                    </a:lnTo>
                    <a:lnTo>
                      <a:pt x="1115" y="9903"/>
                    </a:lnTo>
                    <a:lnTo>
                      <a:pt x="1049" y="9831"/>
                    </a:lnTo>
                    <a:lnTo>
                      <a:pt x="985" y="9759"/>
                    </a:lnTo>
                    <a:lnTo>
                      <a:pt x="922" y="9686"/>
                    </a:lnTo>
                    <a:lnTo>
                      <a:pt x="861" y="9609"/>
                    </a:lnTo>
                    <a:lnTo>
                      <a:pt x="802" y="9533"/>
                    </a:lnTo>
                    <a:lnTo>
                      <a:pt x="745" y="9454"/>
                    </a:lnTo>
                    <a:lnTo>
                      <a:pt x="690" y="9375"/>
                    </a:lnTo>
                    <a:lnTo>
                      <a:pt x="637" y="9293"/>
                    </a:lnTo>
                    <a:lnTo>
                      <a:pt x="585" y="9211"/>
                    </a:lnTo>
                    <a:lnTo>
                      <a:pt x="534" y="9126"/>
                    </a:lnTo>
                    <a:lnTo>
                      <a:pt x="487" y="9041"/>
                    </a:lnTo>
                    <a:lnTo>
                      <a:pt x="442" y="8955"/>
                    </a:lnTo>
                    <a:lnTo>
                      <a:pt x="398" y="8867"/>
                    </a:lnTo>
                    <a:lnTo>
                      <a:pt x="356" y="8779"/>
                    </a:lnTo>
                    <a:lnTo>
                      <a:pt x="317" y="8688"/>
                    </a:lnTo>
                    <a:lnTo>
                      <a:pt x="279" y="8598"/>
                    </a:lnTo>
                    <a:lnTo>
                      <a:pt x="245" y="8505"/>
                    </a:lnTo>
                    <a:lnTo>
                      <a:pt x="212" y="8412"/>
                    </a:lnTo>
                    <a:lnTo>
                      <a:pt x="182" y="8317"/>
                    </a:lnTo>
                    <a:lnTo>
                      <a:pt x="153" y="8222"/>
                    </a:lnTo>
                    <a:lnTo>
                      <a:pt x="127" y="8125"/>
                    </a:lnTo>
                    <a:lnTo>
                      <a:pt x="102" y="8029"/>
                    </a:lnTo>
                    <a:lnTo>
                      <a:pt x="82" y="7930"/>
                    </a:lnTo>
                    <a:lnTo>
                      <a:pt x="62" y="7832"/>
                    </a:lnTo>
                    <a:lnTo>
                      <a:pt x="46" y="7731"/>
                    </a:lnTo>
                    <a:lnTo>
                      <a:pt x="32" y="7630"/>
                    </a:lnTo>
                    <a:lnTo>
                      <a:pt x="20" y="7529"/>
                    </a:lnTo>
                    <a:lnTo>
                      <a:pt x="12" y="7427"/>
                    </a:lnTo>
                    <a:lnTo>
                      <a:pt x="4" y="7324"/>
                    </a:lnTo>
                    <a:lnTo>
                      <a:pt x="2" y="7220"/>
                    </a:lnTo>
                    <a:lnTo>
                      <a:pt x="0" y="7116"/>
                    </a:lnTo>
                    <a:lnTo>
                      <a:pt x="2" y="7013"/>
                    </a:lnTo>
                    <a:lnTo>
                      <a:pt x="6" y="6912"/>
                    </a:lnTo>
                    <a:lnTo>
                      <a:pt x="13" y="6813"/>
                    </a:lnTo>
                    <a:lnTo>
                      <a:pt x="23" y="6715"/>
                    </a:lnTo>
                    <a:lnTo>
                      <a:pt x="36" y="6620"/>
                    </a:lnTo>
                    <a:lnTo>
                      <a:pt x="52" y="6526"/>
                    </a:lnTo>
                    <a:lnTo>
                      <a:pt x="72" y="6433"/>
                    </a:lnTo>
                    <a:lnTo>
                      <a:pt x="92" y="6342"/>
                    </a:lnTo>
                    <a:lnTo>
                      <a:pt x="117" y="6253"/>
                    </a:lnTo>
                    <a:lnTo>
                      <a:pt x="144" y="6165"/>
                    </a:lnTo>
                    <a:lnTo>
                      <a:pt x="173" y="6077"/>
                    </a:lnTo>
                    <a:lnTo>
                      <a:pt x="205" y="5991"/>
                    </a:lnTo>
                    <a:lnTo>
                      <a:pt x="239" y="5906"/>
                    </a:lnTo>
                    <a:lnTo>
                      <a:pt x="275" y="5821"/>
                    </a:lnTo>
                    <a:lnTo>
                      <a:pt x="314" y="5737"/>
                    </a:lnTo>
                    <a:lnTo>
                      <a:pt x="356" y="5654"/>
                    </a:lnTo>
                    <a:lnTo>
                      <a:pt x="399" y="5570"/>
                    </a:lnTo>
                    <a:lnTo>
                      <a:pt x="445" y="5488"/>
                    </a:lnTo>
                    <a:lnTo>
                      <a:pt x="493" y="5405"/>
                    </a:lnTo>
                    <a:lnTo>
                      <a:pt x="543" y="5323"/>
                    </a:lnTo>
                    <a:lnTo>
                      <a:pt x="595" y="5241"/>
                    </a:lnTo>
                    <a:lnTo>
                      <a:pt x="650" y="5157"/>
                    </a:lnTo>
                    <a:lnTo>
                      <a:pt x="706" y="5075"/>
                    </a:lnTo>
                    <a:lnTo>
                      <a:pt x="763" y="4992"/>
                    </a:lnTo>
                    <a:lnTo>
                      <a:pt x="822" y="4907"/>
                    </a:lnTo>
                    <a:lnTo>
                      <a:pt x="884" y="4823"/>
                    </a:lnTo>
                    <a:lnTo>
                      <a:pt x="948" y="4737"/>
                    </a:lnTo>
                    <a:lnTo>
                      <a:pt x="1013" y="4652"/>
                    </a:lnTo>
                    <a:lnTo>
                      <a:pt x="1080" y="4564"/>
                    </a:lnTo>
                    <a:lnTo>
                      <a:pt x="1148" y="4476"/>
                    </a:lnTo>
                    <a:lnTo>
                      <a:pt x="1219" y="4387"/>
                    </a:lnTo>
                    <a:lnTo>
                      <a:pt x="1289" y="4297"/>
                    </a:lnTo>
                    <a:lnTo>
                      <a:pt x="1363" y="4204"/>
                    </a:lnTo>
                    <a:lnTo>
                      <a:pt x="1437" y="4109"/>
                    </a:lnTo>
                    <a:lnTo>
                      <a:pt x="1512" y="4014"/>
                    </a:lnTo>
                    <a:lnTo>
                      <a:pt x="1590" y="3918"/>
                    </a:lnTo>
                    <a:lnTo>
                      <a:pt x="1668" y="3819"/>
                    </a:lnTo>
                    <a:lnTo>
                      <a:pt x="1747" y="3716"/>
                    </a:lnTo>
                    <a:lnTo>
                      <a:pt x="1828" y="3614"/>
                    </a:lnTo>
                    <a:lnTo>
                      <a:pt x="1910" y="3508"/>
                    </a:lnTo>
                    <a:lnTo>
                      <a:pt x="1993" y="3400"/>
                    </a:lnTo>
                    <a:lnTo>
                      <a:pt x="2077" y="3290"/>
                    </a:lnTo>
                    <a:lnTo>
                      <a:pt x="2162" y="3177"/>
                    </a:lnTo>
                    <a:lnTo>
                      <a:pt x="2247" y="3062"/>
                    </a:lnTo>
                    <a:lnTo>
                      <a:pt x="2333" y="2942"/>
                    </a:lnTo>
                    <a:lnTo>
                      <a:pt x="2421" y="2821"/>
                    </a:lnTo>
                    <a:lnTo>
                      <a:pt x="2509" y="2697"/>
                    </a:lnTo>
                    <a:lnTo>
                      <a:pt x="2598" y="2569"/>
                    </a:lnTo>
                    <a:lnTo>
                      <a:pt x="2688" y="2438"/>
                    </a:lnTo>
                    <a:lnTo>
                      <a:pt x="2778" y="2303"/>
                    </a:lnTo>
                    <a:lnTo>
                      <a:pt x="2869" y="2166"/>
                    </a:lnTo>
                    <a:lnTo>
                      <a:pt x="2915" y="2096"/>
                    </a:lnTo>
                    <a:lnTo>
                      <a:pt x="2961" y="2024"/>
                    </a:lnTo>
                    <a:lnTo>
                      <a:pt x="3006" y="1952"/>
                    </a:lnTo>
                    <a:lnTo>
                      <a:pt x="3052" y="1878"/>
                    </a:lnTo>
                    <a:lnTo>
                      <a:pt x="3098" y="1805"/>
                    </a:lnTo>
                    <a:lnTo>
                      <a:pt x="3144" y="1730"/>
                    </a:lnTo>
                    <a:lnTo>
                      <a:pt x="3192" y="1654"/>
                    </a:lnTo>
                    <a:lnTo>
                      <a:pt x="3238" y="1576"/>
                    </a:lnTo>
                    <a:lnTo>
                      <a:pt x="3284" y="1498"/>
                    </a:lnTo>
                    <a:lnTo>
                      <a:pt x="3330" y="1419"/>
                    </a:lnTo>
                    <a:lnTo>
                      <a:pt x="3377" y="1339"/>
                    </a:lnTo>
                    <a:lnTo>
                      <a:pt x="3424" y="1258"/>
                    </a:lnTo>
                    <a:lnTo>
                      <a:pt x="3470" y="1176"/>
                    </a:lnTo>
                    <a:lnTo>
                      <a:pt x="3517" y="1092"/>
                    </a:lnTo>
                    <a:lnTo>
                      <a:pt x="3563" y="1007"/>
                    </a:lnTo>
                    <a:lnTo>
                      <a:pt x="3611" y="921"/>
                    </a:lnTo>
                    <a:lnTo>
                      <a:pt x="3658" y="835"/>
                    </a:lnTo>
                    <a:lnTo>
                      <a:pt x="3704" y="747"/>
                    </a:lnTo>
                    <a:lnTo>
                      <a:pt x="3752" y="658"/>
                    </a:lnTo>
                    <a:lnTo>
                      <a:pt x="3798" y="567"/>
                    </a:lnTo>
                    <a:lnTo>
                      <a:pt x="3846" y="475"/>
                    </a:lnTo>
                    <a:lnTo>
                      <a:pt x="3892" y="383"/>
                    </a:lnTo>
                    <a:lnTo>
                      <a:pt x="3939" y="289"/>
                    </a:lnTo>
                    <a:lnTo>
                      <a:pt x="3987" y="194"/>
                    </a:lnTo>
                    <a:lnTo>
                      <a:pt x="4033" y="98"/>
                    </a:lnTo>
                    <a:lnTo>
                      <a:pt x="408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30" name="Freeform 809"/>
              <p:cNvSpPr>
                <a:spLocks/>
              </p:cNvSpPr>
              <p:nvPr/>
            </p:nvSpPr>
            <p:spPr bwMode="auto">
              <a:xfrm>
                <a:off x="4118" y="115"/>
                <a:ext cx="57" cy="101"/>
              </a:xfrm>
              <a:custGeom>
                <a:avLst/>
                <a:gdLst>
                  <a:gd name="T0" fmla="*/ 0 w 57"/>
                  <a:gd name="T1" fmla="*/ 9 h 101"/>
                  <a:gd name="T2" fmla="*/ 18 w 57"/>
                  <a:gd name="T3" fmla="*/ 0 h 101"/>
                  <a:gd name="T4" fmla="*/ 57 w 57"/>
                  <a:gd name="T5" fmla="*/ 94 h 101"/>
                  <a:gd name="T6" fmla="*/ 39 w 57"/>
                  <a:gd name="T7" fmla="*/ 101 h 101"/>
                  <a:gd name="T8" fmla="*/ 0 w 57"/>
                  <a:gd name="T9" fmla="*/ 9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101"/>
                  <a:gd name="T17" fmla="*/ 57 w 5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101">
                    <a:moveTo>
                      <a:pt x="0" y="9"/>
                    </a:moveTo>
                    <a:lnTo>
                      <a:pt x="18" y="0"/>
                    </a:lnTo>
                    <a:lnTo>
                      <a:pt x="57" y="94"/>
                    </a:lnTo>
                    <a:lnTo>
                      <a:pt x="39" y="101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31" name="Freeform 810"/>
              <p:cNvSpPr>
                <a:spLocks/>
              </p:cNvSpPr>
              <p:nvPr/>
            </p:nvSpPr>
            <p:spPr bwMode="auto">
              <a:xfrm>
                <a:off x="4157" y="209"/>
                <a:ext cx="56" cy="99"/>
              </a:xfrm>
              <a:custGeom>
                <a:avLst/>
                <a:gdLst>
                  <a:gd name="T0" fmla="*/ 0 w 56"/>
                  <a:gd name="T1" fmla="*/ 7 h 99"/>
                  <a:gd name="T2" fmla="*/ 18 w 56"/>
                  <a:gd name="T3" fmla="*/ 0 h 99"/>
                  <a:gd name="T4" fmla="*/ 56 w 56"/>
                  <a:gd name="T5" fmla="*/ 92 h 99"/>
                  <a:gd name="T6" fmla="*/ 37 w 56"/>
                  <a:gd name="T7" fmla="*/ 99 h 99"/>
                  <a:gd name="T8" fmla="*/ 0 w 56"/>
                  <a:gd name="T9" fmla="*/ 7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99"/>
                  <a:gd name="T17" fmla="*/ 56 w 56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99">
                    <a:moveTo>
                      <a:pt x="0" y="7"/>
                    </a:moveTo>
                    <a:lnTo>
                      <a:pt x="18" y="0"/>
                    </a:lnTo>
                    <a:lnTo>
                      <a:pt x="56" y="92"/>
                    </a:lnTo>
                    <a:lnTo>
                      <a:pt x="37" y="9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32" name="Freeform 811"/>
              <p:cNvSpPr>
                <a:spLocks/>
              </p:cNvSpPr>
              <p:nvPr/>
            </p:nvSpPr>
            <p:spPr bwMode="auto">
              <a:xfrm>
                <a:off x="4194" y="301"/>
                <a:ext cx="58" cy="98"/>
              </a:xfrm>
              <a:custGeom>
                <a:avLst/>
                <a:gdLst>
                  <a:gd name="T0" fmla="*/ 0 w 58"/>
                  <a:gd name="T1" fmla="*/ 7 h 98"/>
                  <a:gd name="T2" fmla="*/ 19 w 58"/>
                  <a:gd name="T3" fmla="*/ 0 h 98"/>
                  <a:gd name="T4" fmla="*/ 58 w 58"/>
                  <a:gd name="T5" fmla="*/ 89 h 98"/>
                  <a:gd name="T6" fmla="*/ 39 w 58"/>
                  <a:gd name="T7" fmla="*/ 98 h 98"/>
                  <a:gd name="T8" fmla="*/ 0 w 58"/>
                  <a:gd name="T9" fmla="*/ 7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0" y="7"/>
                    </a:moveTo>
                    <a:lnTo>
                      <a:pt x="19" y="0"/>
                    </a:lnTo>
                    <a:lnTo>
                      <a:pt x="58" y="89"/>
                    </a:lnTo>
                    <a:lnTo>
                      <a:pt x="39" y="98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33" name="Freeform 812"/>
              <p:cNvSpPr>
                <a:spLocks/>
              </p:cNvSpPr>
              <p:nvPr/>
            </p:nvSpPr>
            <p:spPr bwMode="auto">
              <a:xfrm>
                <a:off x="4233" y="390"/>
                <a:ext cx="58" cy="98"/>
              </a:xfrm>
              <a:custGeom>
                <a:avLst/>
                <a:gdLst>
                  <a:gd name="T0" fmla="*/ 0 w 58"/>
                  <a:gd name="T1" fmla="*/ 9 h 98"/>
                  <a:gd name="T2" fmla="*/ 19 w 58"/>
                  <a:gd name="T3" fmla="*/ 0 h 98"/>
                  <a:gd name="T4" fmla="*/ 58 w 58"/>
                  <a:gd name="T5" fmla="*/ 91 h 98"/>
                  <a:gd name="T6" fmla="*/ 39 w 58"/>
                  <a:gd name="T7" fmla="*/ 98 h 98"/>
                  <a:gd name="T8" fmla="*/ 0 w 58"/>
                  <a:gd name="T9" fmla="*/ 9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0" y="9"/>
                    </a:moveTo>
                    <a:lnTo>
                      <a:pt x="19" y="0"/>
                    </a:lnTo>
                    <a:lnTo>
                      <a:pt x="58" y="91"/>
                    </a:lnTo>
                    <a:lnTo>
                      <a:pt x="39" y="98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34" name="Freeform 813"/>
              <p:cNvSpPr>
                <a:spLocks/>
              </p:cNvSpPr>
              <p:nvPr/>
            </p:nvSpPr>
            <p:spPr bwMode="auto">
              <a:xfrm>
                <a:off x="4272" y="481"/>
                <a:ext cx="57" cy="96"/>
              </a:xfrm>
              <a:custGeom>
                <a:avLst/>
                <a:gdLst>
                  <a:gd name="T0" fmla="*/ 0 w 57"/>
                  <a:gd name="T1" fmla="*/ 7 h 96"/>
                  <a:gd name="T2" fmla="*/ 19 w 57"/>
                  <a:gd name="T3" fmla="*/ 0 h 96"/>
                  <a:gd name="T4" fmla="*/ 57 w 57"/>
                  <a:gd name="T5" fmla="*/ 88 h 96"/>
                  <a:gd name="T6" fmla="*/ 39 w 57"/>
                  <a:gd name="T7" fmla="*/ 96 h 96"/>
                  <a:gd name="T8" fmla="*/ 0 w 57"/>
                  <a:gd name="T9" fmla="*/ 7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96"/>
                  <a:gd name="T17" fmla="*/ 57 w 57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96">
                    <a:moveTo>
                      <a:pt x="0" y="7"/>
                    </a:moveTo>
                    <a:lnTo>
                      <a:pt x="19" y="0"/>
                    </a:lnTo>
                    <a:lnTo>
                      <a:pt x="57" y="88"/>
                    </a:lnTo>
                    <a:lnTo>
                      <a:pt x="39" y="96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35" name="Freeform 814"/>
              <p:cNvSpPr>
                <a:spLocks/>
              </p:cNvSpPr>
              <p:nvPr/>
            </p:nvSpPr>
            <p:spPr bwMode="auto">
              <a:xfrm>
                <a:off x="4311" y="569"/>
                <a:ext cx="57" cy="95"/>
              </a:xfrm>
              <a:custGeom>
                <a:avLst/>
                <a:gdLst>
                  <a:gd name="T0" fmla="*/ 0 w 57"/>
                  <a:gd name="T1" fmla="*/ 8 h 95"/>
                  <a:gd name="T2" fmla="*/ 18 w 57"/>
                  <a:gd name="T3" fmla="*/ 0 h 95"/>
                  <a:gd name="T4" fmla="*/ 57 w 57"/>
                  <a:gd name="T5" fmla="*/ 87 h 95"/>
                  <a:gd name="T6" fmla="*/ 39 w 57"/>
                  <a:gd name="T7" fmla="*/ 95 h 95"/>
                  <a:gd name="T8" fmla="*/ 0 w 57"/>
                  <a:gd name="T9" fmla="*/ 8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95"/>
                  <a:gd name="T17" fmla="*/ 57 w 57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95">
                    <a:moveTo>
                      <a:pt x="0" y="8"/>
                    </a:moveTo>
                    <a:lnTo>
                      <a:pt x="18" y="0"/>
                    </a:lnTo>
                    <a:lnTo>
                      <a:pt x="57" y="87"/>
                    </a:lnTo>
                    <a:lnTo>
                      <a:pt x="39" y="9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36" name="Freeform 815"/>
              <p:cNvSpPr>
                <a:spLocks/>
              </p:cNvSpPr>
              <p:nvPr/>
            </p:nvSpPr>
            <p:spPr bwMode="auto">
              <a:xfrm>
                <a:off x="4350" y="656"/>
                <a:ext cx="57" cy="94"/>
              </a:xfrm>
              <a:custGeom>
                <a:avLst/>
                <a:gdLst>
                  <a:gd name="T0" fmla="*/ 0 w 57"/>
                  <a:gd name="T1" fmla="*/ 8 h 94"/>
                  <a:gd name="T2" fmla="*/ 18 w 57"/>
                  <a:gd name="T3" fmla="*/ 0 h 94"/>
                  <a:gd name="T4" fmla="*/ 57 w 57"/>
                  <a:gd name="T5" fmla="*/ 87 h 94"/>
                  <a:gd name="T6" fmla="*/ 40 w 57"/>
                  <a:gd name="T7" fmla="*/ 94 h 94"/>
                  <a:gd name="T8" fmla="*/ 0 w 57"/>
                  <a:gd name="T9" fmla="*/ 8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94"/>
                  <a:gd name="T17" fmla="*/ 57 w 57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94">
                    <a:moveTo>
                      <a:pt x="0" y="8"/>
                    </a:moveTo>
                    <a:lnTo>
                      <a:pt x="18" y="0"/>
                    </a:lnTo>
                    <a:lnTo>
                      <a:pt x="57" y="87"/>
                    </a:lnTo>
                    <a:lnTo>
                      <a:pt x="40" y="9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37" name="Freeform 816"/>
              <p:cNvSpPr>
                <a:spLocks/>
              </p:cNvSpPr>
              <p:nvPr/>
            </p:nvSpPr>
            <p:spPr bwMode="auto">
              <a:xfrm>
                <a:off x="4390" y="743"/>
                <a:ext cx="58" cy="93"/>
              </a:xfrm>
              <a:custGeom>
                <a:avLst/>
                <a:gdLst>
                  <a:gd name="T0" fmla="*/ 0 w 58"/>
                  <a:gd name="T1" fmla="*/ 7 h 93"/>
                  <a:gd name="T2" fmla="*/ 17 w 58"/>
                  <a:gd name="T3" fmla="*/ 0 h 93"/>
                  <a:gd name="T4" fmla="*/ 58 w 58"/>
                  <a:gd name="T5" fmla="*/ 85 h 93"/>
                  <a:gd name="T6" fmla="*/ 39 w 58"/>
                  <a:gd name="T7" fmla="*/ 93 h 93"/>
                  <a:gd name="T8" fmla="*/ 0 w 58"/>
                  <a:gd name="T9" fmla="*/ 7 h 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3"/>
                  <a:gd name="T17" fmla="*/ 58 w 58"/>
                  <a:gd name="T18" fmla="*/ 93 h 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3">
                    <a:moveTo>
                      <a:pt x="0" y="7"/>
                    </a:moveTo>
                    <a:lnTo>
                      <a:pt x="17" y="0"/>
                    </a:lnTo>
                    <a:lnTo>
                      <a:pt x="58" y="85"/>
                    </a:lnTo>
                    <a:lnTo>
                      <a:pt x="39" y="93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38" name="Freeform 817"/>
              <p:cNvSpPr>
                <a:spLocks/>
              </p:cNvSpPr>
              <p:nvPr/>
            </p:nvSpPr>
            <p:spPr bwMode="auto">
              <a:xfrm>
                <a:off x="4429" y="828"/>
                <a:ext cx="59" cy="92"/>
              </a:xfrm>
              <a:custGeom>
                <a:avLst/>
                <a:gdLst>
                  <a:gd name="T0" fmla="*/ 0 w 59"/>
                  <a:gd name="T1" fmla="*/ 8 h 92"/>
                  <a:gd name="T2" fmla="*/ 19 w 59"/>
                  <a:gd name="T3" fmla="*/ 0 h 92"/>
                  <a:gd name="T4" fmla="*/ 59 w 59"/>
                  <a:gd name="T5" fmla="*/ 83 h 92"/>
                  <a:gd name="T6" fmla="*/ 40 w 59"/>
                  <a:gd name="T7" fmla="*/ 92 h 92"/>
                  <a:gd name="T8" fmla="*/ 0 w 59"/>
                  <a:gd name="T9" fmla="*/ 8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2"/>
                  <a:gd name="T17" fmla="*/ 59 w 59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2">
                    <a:moveTo>
                      <a:pt x="0" y="8"/>
                    </a:moveTo>
                    <a:lnTo>
                      <a:pt x="19" y="0"/>
                    </a:lnTo>
                    <a:lnTo>
                      <a:pt x="59" y="83"/>
                    </a:lnTo>
                    <a:lnTo>
                      <a:pt x="40" y="9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39" name="Freeform 818"/>
              <p:cNvSpPr>
                <a:spLocks/>
              </p:cNvSpPr>
              <p:nvPr/>
            </p:nvSpPr>
            <p:spPr bwMode="auto">
              <a:xfrm>
                <a:off x="4469" y="911"/>
                <a:ext cx="58" cy="92"/>
              </a:xfrm>
              <a:custGeom>
                <a:avLst/>
                <a:gdLst>
                  <a:gd name="T0" fmla="*/ 0 w 58"/>
                  <a:gd name="T1" fmla="*/ 9 h 92"/>
                  <a:gd name="T2" fmla="*/ 19 w 58"/>
                  <a:gd name="T3" fmla="*/ 0 h 92"/>
                  <a:gd name="T4" fmla="*/ 58 w 58"/>
                  <a:gd name="T5" fmla="*/ 84 h 92"/>
                  <a:gd name="T6" fmla="*/ 40 w 58"/>
                  <a:gd name="T7" fmla="*/ 92 h 92"/>
                  <a:gd name="T8" fmla="*/ 0 w 58"/>
                  <a:gd name="T9" fmla="*/ 9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2"/>
                  <a:gd name="T17" fmla="*/ 58 w 58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2">
                    <a:moveTo>
                      <a:pt x="0" y="9"/>
                    </a:moveTo>
                    <a:lnTo>
                      <a:pt x="19" y="0"/>
                    </a:lnTo>
                    <a:lnTo>
                      <a:pt x="58" y="84"/>
                    </a:lnTo>
                    <a:lnTo>
                      <a:pt x="40" y="9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40" name="Freeform 819"/>
              <p:cNvSpPr>
                <a:spLocks/>
              </p:cNvSpPr>
              <p:nvPr/>
            </p:nvSpPr>
            <p:spPr bwMode="auto">
              <a:xfrm>
                <a:off x="4509" y="995"/>
                <a:ext cx="58" cy="90"/>
              </a:xfrm>
              <a:custGeom>
                <a:avLst/>
                <a:gdLst>
                  <a:gd name="T0" fmla="*/ 0 w 58"/>
                  <a:gd name="T1" fmla="*/ 8 h 90"/>
                  <a:gd name="T2" fmla="*/ 18 w 58"/>
                  <a:gd name="T3" fmla="*/ 0 h 90"/>
                  <a:gd name="T4" fmla="*/ 58 w 58"/>
                  <a:gd name="T5" fmla="*/ 82 h 90"/>
                  <a:gd name="T6" fmla="*/ 41 w 58"/>
                  <a:gd name="T7" fmla="*/ 90 h 90"/>
                  <a:gd name="T8" fmla="*/ 0 w 58"/>
                  <a:gd name="T9" fmla="*/ 8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0"/>
                  <a:gd name="T17" fmla="*/ 58 w 58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0">
                    <a:moveTo>
                      <a:pt x="0" y="8"/>
                    </a:moveTo>
                    <a:lnTo>
                      <a:pt x="18" y="0"/>
                    </a:lnTo>
                    <a:lnTo>
                      <a:pt x="58" y="82"/>
                    </a:lnTo>
                    <a:lnTo>
                      <a:pt x="41" y="9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41" name="Freeform 820"/>
              <p:cNvSpPr>
                <a:spLocks/>
              </p:cNvSpPr>
              <p:nvPr/>
            </p:nvSpPr>
            <p:spPr bwMode="auto">
              <a:xfrm>
                <a:off x="4550" y="1077"/>
                <a:ext cx="57" cy="89"/>
              </a:xfrm>
              <a:custGeom>
                <a:avLst/>
                <a:gdLst>
                  <a:gd name="T0" fmla="*/ 0 w 57"/>
                  <a:gd name="T1" fmla="*/ 8 h 89"/>
                  <a:gd name="T2" fmla="*/ 17 w 57"/>
                  <a:gd name="T3" fmla="*/ 0 h 89"/>
                  <a:gd name="T4" fmla="*/ 57 w 57"/>
                  <a:gd name="T5" fmla="*/ 80 h 89"/>
                  <a:gd name="T6" fmla="*/ 40 w 57"/>
                  <a:gd name="T7" fmla="*/ 89 h 89"/>
                  <a:gd name="T8" fmla="*/ 0 w 57"/>
                  <a:gd name="T9" fmla="*/ 8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89"/>
                  <a:gd name="T17" fmla="*/ 57 w 57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89">
                    <a:moveTo>
                      <a:pt x="0" y="8"/>
                    </a:moveTo>
                    <a:lnTo>
                      <a:pt x="17" y="0"/>
                    </a:lnTo>
                    <a:lnTo>
                      <a:pt x="57" y="80"/>
                    </a:lnTo>
                    <a:lnTo>
                      <a:pt x="40" y="89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42" name="Freeform 821"/>
              <p:cNvSpPr>
                <a:spLocks/>
              </p:cNvSpPr>
              <p:nvPr/>
            </p:nvSpPr>
            <p:spPr bwMode="auto">
              <a:xfrm>
                <a:off x="4590" y="1157"/>
                <a:ext cx="59" cy="90"/>
              </a:xfrm>
              <a:custGeom>
                <a:avLst/>
                <a:gdLst>
                  <a:gd name="T0" fmla="*/ 0 w 59"/>
                  <a:gd name="T1" fmla="*/ 9 h 90"/>
                  <a:gd name="T2" fmla="*/ 17 w 59"/>
                  <a:gd name="T3" fmla="*/ 0 h 90"/>
                  <a:gd name="T4" fmla="*/ 59 w 59"/>
                  <a:gd name="T5" fmla="*/ 81 h 90"/>
                  <a:gd name="T6" fmla="*/ 40 w 59"/>
                  <a:gd name="T7" fmla="*/ 90 h 90"/>
                  <a:gd name="T8" fmla="*/ 0 w 59"/>
                  <a:gd name="T9" fmla="*/ 9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0"/>
                  <a:gd name="T17" fmla="*/ 59 w 59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0">
                    <a:moveTo>
                      <a:pt x="0" y="9"/>
                    </a:moveTo>
                    <a:lnTo>
                      <a:pt x="17" y="0"/>
                    </a:lnTo>
                    <a:lnTo>
                      <a:pt x="59" y="81"/>
                    </a:lnTo>
                    <a:lnTo>
                      <a:pt x="40" y="9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43" name="Freeform 822"/>
              <p:cNvSpPr>
                <a:spLocks/>
              </p:cNvSpPr>
              <p:nvPr/>
            </p:nvSpPr>
            <p:spPr bwMode="auto">
              <a:xfrm>
                <a:off x="4630" y="1238"/>
                <a:ext cx="59" cy="88"/>
              </a:xfrm>
              <a:custGeom>
                <a:avLst/>
                <a:gdLst>
                  <a:gd name="T0" fmla="*/ 0 w 59"/>
                  <a:gd name="T1" fmla="*/ 9 h 88"/>
                  <a:gd name="T2" fmla="*/ 19 w 59"/>
                  <a:gd name="T3" fmla="*/ 0 h 88"/>
                  <a:gd name="T4" fmla="*/ 59 w 59"/>
                  <a:gd name="T5" fmla="*/ 79 h 88"/>
                  <a:gd name="T6" fmla="*/ 42 w 59"/>
                  <a:gd name="T7" fmla="*/ 88 h 88"/>
                  <a:gd name="T8" fmla="*/ 0 w 59"/>
                  <a:gd name="T9" fmla="*/ 9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8"/>
                  <a:gd name="T17" fmla="*/ 59 w 59"/>
                  <a:gd name="T18" fmla="*/ 88 h 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8">
                    <a:moveTo>
                      <a:pt x="0" y="9"/>
                    </a:moveTo>
                    <a:lnTo>
                      <a:pt x="19" y="0"/>
                    </a:lnTo>
                    <a:lnTo>
                      <a:pt x="59" y="79"/>
                    </a:lnTo>
                    <a:lnTo>
                      <a:pt x="42" y="88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44" name="Freeform 823"/>
              <p:cNvSpPr>
                <a:spLocks/>
              </p:cNvSpPr>
              <p:nvPr/>
            </p:nvSpPr>
            <p:spPr bwMode="auto">
              <a:xfrm>
                <a:off x="4672" y="1317"/>
                <a:ext cx="58" cy="86"/>
              </a:xfrm>
              <a:custGeom>
                <a:avLst/>
                <a:gdLst>
                  <a:gd name="T0" fmla="*/ 0 w 58"/>
                  <a:gd name="T1" fmla="*/ 9 h 86"/>
                  <a:gd name="T2" fmla="*/ 17 w 58"/>
                  <a:gd name="T3" fmla="*/ 0 h 86"/>
                  <a:gd name="T4" fmla="*/ 58 w 58"/>
                  <a:gd name="T5" fmla="*/ 78 h 86"/>
                  <a:gd name="T6" fmla="*/ 41 w 58"/>
                  <a:gd name="T7" fmla="*/ 86 h 86"/>
                  <a:gd name="T8" fmla="*/ 0 w 58"/>
                  <a:gd name="T9" fmla="*/ 9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86"/>
                  <a:gd name="T17" fmla="*/ 58 w 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86">
                    <a:moveTo>
                      <a:pt x="0" y="9"/>
                    </a:moveTo>
                    <a:lnTo>
                      <a:pt x="17" y="0"/>
                    </a:lnTo>
                    <a:lnTo>
                      <a:pt x="58" y="78"/>
                    </a:lnTo>
                    <a:lnTo>
                      <a:pt x="41" y="8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45" name="Freeform 824"/>
              <p:cNvSpPr>
                <a:spLocks/>
              </p:cNvSpPr>
              <p:nvPr/>
            </p:nvSpPr>
            <p:spPr bwMode="auto">
              <a:xfrm>
                <a:off x="4713" y="1395"/>
                <a:ext cx="59" cy="86"/>
              </a:xfrm>
              <a:custGeom>
                <a:avLst/>
                <a:gdLst>
                  <a:gd name="T0" fmla="*/ 0 w 59"/>
                  <a:gd name="T1" fmla="*/ 8 h 86"/>
                  <a:gd name="T2" fmla="*/ 17 w 59"/>
                  <a:gd name="T3" fmla="*/ 0 h 86"/>
                  <a:gd name="T4" fmla="*/ 59 w 59"/>
                  <a:gd name="T5" fmla="*/ 76 h 86"/>
                  <a:gd name="T6" fmla="*/ 41 w 59"/>
                  <a:gd name="T7" fmla="*/ 86 h 86"/>
                  <a:gd name="T8" fmla="*/ 0 w 59"/>
                  <a:gd name="T9" fmla="*/ 8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6"/>
                  <a:gd name="T17" fmla="*/ 59 w 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6">
                    <a:moveTo>
                      <a:pt x="0" y="8"/>
                    </a:moveTo>
                    <a:lnTo>
                      <a:pt x="17" y="0"/>
                    </a:lnTo>
                    <a:lnTo>
                      <a:pt x="59" y="76"/>
                    </a:lnTo>
                    <a:lnTo>
                      <a:pt x="41" y="8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46" name="Freeform 825"/>
              <p:cNvSpPr>
                <a:spLocks/>
              </p:cNvSpPr>
              <p:nvPr/>
            </p:nvSpPr>
            <p:spPr bwMode="auto">
              <a:xfrm>
                <a:off x="4754" y="1471"/>
                <a:ext cx="58" cy="86"/>
              </a:xfrm>
              <a:custGeom>
                <a:avLst/>
                <a:gdLst>
                  <a:gd name="T0" fmla="*/ 0 w 58"/>
                  <a:gd name="T1" fmla="*/ 10 h 86"/>
                  <a:gd name="T2" fmla="*/ 18 w 58"/>
                  <a:gd name="T3" fmla="*/ 0 h 86"/>
                  <a:gd name="T4" fmla="*/ 58 w 58"/>
                  <a:gd name="T5" fmla="*/ 76 h 86"/>
                  <a:gd name="T6" fmla="*/ 41 w 58"/>
                  <a:gd name="T7" fmla="*/ 86 h 86"/>
                  <a:gd name="T8" fmla="*/ 0 w 58"/>
                  <a:gd name="T9" fmla="*/ 10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86"/>
                  <a:gd name="T17" fmla="*/ 58 w 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86">
                    <a:moveTo>
                      <a:pt x="0" y="10"/>
                    </a:moveTo>
                    <a:lnTo>
                      <a:pt x="18" y="0"/>
                    </a:lnTo>
                    <a:lnTo>
                      <a:pt x="58" y="76"/>
                    </a:lnTo>
                    <a:lnTo>
                      <a:pt x="41" y="8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47" name="Freeform 826"/>
              <p:cNvSpPr>
                <a:spLocks/>
              </p:cNvSpPr>
              <p:nvPr/>
            </p:nvSpPr>
            <p:spPr bwMode="auto">
              <a:xfrm>
                <a:off x="4795" y="1547"/>
                <a:ext cx="59" cy="85"/>
              </a:xfrm>
              <a:custGeom>
                <a:avLst/>
                <a:gdLst>
                  <a:gd name="T0" fmla="*/ 0 w 59"/>
                  <a:gd name="T1" fmla="*/ 10 h 85"/>
                  <a:gd name="T2" fmla="*/ 17 w 59"/>
                  <a:gd name="T3" fmla="*/ 0 h 85"/>
                  <a:gd name="T4" fmla="*/ 59 w 59"/>
                  <a:gd name="T5" fmla="*/ 77 h 85"/>
                  <a:gd name="T6" fmla="*/ 41 w 59"/>
                  <a:gd name="T7" fmla="*/ 85 h 85"/>
                  <a:gd name="T8" fmla="*/ 0 w 59"/>
                  <a:gd name="T9" fmla="*/ 10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5"/>
                  <a:gd name="T17" fmla="*/ 59 w 59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5">
                    <a:moveTo>
                      <a:pt x="0" y="10"/>
                    </a:moveTo>
                    <a:lnTo>
                      <a:pt x="17" y="0"/>
                    </a:lnTo>
                    <a:lnTo>
                      <a:pt x="59" y="77"/>
                    </a:lnTo>
                    <a:lnTo>
                      <a:pt x="41" y="8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48" name="Freeform 827"/>
              <p:cNvSpPr>
                <a:spLocks/>
              </p:cNvSpPr>
              <p:nvPr/>
            </p:nvSpPr>
            <p:spPr bwMode="auto">
              <a:xfrm>
                <a:off x="4836" y="1624"/>
                <a:ext cx="59" cy="83"/>
              </a:xfrm>
              <a:custGeom>
                <a:avLst/>
                <a:gdLst>
                  <a:gd name="T0" fmla="*/ 0 w 59"/>
                  <a:gd name="T1" fmla="*/ 8 h 83"/>
                  <a:gd name="T2" fmla="*/ 18 w 59"/>
                  <a:gd name="T3" fmla="*/ 0 h 83"/>
                  <a:gd name="T4" fmla="*/ 59 w 59"/>
                  <a:gd name="T5" fmla="*/ 73 h 83"/>
                  <a:gd name="T6" fmla="*/ 42 w 59"/>
                  <a:gd name="T7" fmla="*/ 83 h 83"/>
                  <a:gd name="T8" fmla="*/ 0 w 59"/>
                  <a:gd name="T9" fmla="*/ 8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83"/>
                  <a:gd name="T17" fmla="*/ 59 w 59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83">
                    <a:moveTo>
                      <a:pt x="0" y="8"/>
                    </a:moveTo>
                    <a:lnTo>
                      <a:pt x="18" y="0"/>
                    </a:lnTo>
                    <a:lnTo>
                      <a:pt x="59" y="73"/>
                    </a:lnTo>
                    <a:lnTo>
                      <a:pt x="42" y="83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49" name="Freeform 828"/>
              <p:cNvSpPr>
                <a:spLocks/>
              </p:cNvSpPr>
              <p:nvPr/>
            </p:nvSpPr>
            <p:spPr bwMode="auto">
              <a:xfrm>
                <a:off x="4878" y="1697"/>
                <a:ext cx="101" cy="156"/>
              </a:xfrm>
              <a:custGeom>
                <a:avLst/>
                <a:gdLst>
                  <a:gd name="T0" fmla="*/ 0 w 101"/>
                  <a:gd name="T1" fmla="*/ 10 h 156"/>
                  <a:gd name="T2" fmla="*/ 17 w 101"/>
                  <a:gd name="T3" fmla="*/ 0 h 156"/>
                  <a:gd name="T4" fmla="*/ 101 w 101"/>
                  <a:gd name="T5" fmla="*/ 145 h 156"/>
                  <a:gd name="T6" fmla="*/ 84 w 101"/>
                  <a:gd name="T7" fmla="*/ 156 h 156"/>
                  <a:gd name="T8" fmla="*/ 0 w 101"/>
                  <a:gd name="T9" fmla="*/ 10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56"/>
                  <a:gd name="T17" fmla="*/ 101 w 101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56">
                    <a:moveTo>
                      <a:pt x="0" y="10"/>
                    </a:moveTo>
                    <a:lnTo>
                      <a:pt x="17" y="0"/>
                    </a:lnTo>
                    <a:lnTo>
                      <a:pt x="101" y="145"/>
                    </a:lnTo>
                    <a:lnTo>
                      <a:pt x="84" y="15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50" name="Freeform 829"/>
              <p:cNvSpPr>
                <a:spLocks/>
              </p:cNvSpPr>
              <p:nvPr/>
            </p:nvSpPr>
            <p:spPr bwMode="auto">
              <a:xfrm>
                <a:off x="4962" y="1842"/>
                <a:ext cx="101" cy="154"/>
              </a:xfrm>
              <a:custGeom>
                <a:avLst/>
                <a:gdLst>
                  <a:gd name="T0" fmla="*/ 0 w 101"/>
                  <a:gd name="T1" fmla="*/ 11 h 154"/>
                  <a:gd name="T2" fmla="*/ 17 w 101"/>
                  <a:gd name="T3" fmla="*/ 0 h 154"/>
                  <a:gd name="T4" fmla="*/ 101 w 101"/>
                  <a:gd name="T5" fmla="*/ 143 h 154"/>
                  <a:gd name="T6" fmla="*/ 83 w 101"/>
                  <a:gd name="T7" fmla="*/ 154 h 154"/>
                  <a:gd name="T8" fmla="*/ 0 w 101"/>
                  <a:gd name="T9" fmla="*/ 11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54"/>
                  <a:gd name="T17" fmla="*/ 101 w 101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54">
                    <a:moveTo>
                      <a:pt x="0" y="11"/>
                    </a:moveTo>
                    <a:lnTo>
                      <a:pt x="17" y="0"/>
                    </a:lnTo>
                    <a:lnTo>
                      <a:pt x="101" y="143"/>
                    </a:lnTo>
                    <a:lnTo>
                      <a:pt x="83" y="154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51" name="Freeform 830"/>
              <p:cNvSpPr>
                <a:spLocks/>
              </p:cNvSpPr>
              <p:nvPr/>
            </p:nvSpPr>
            <p:spPr bwMode="auto">
              <a:xfrm>
                <a:off x="5045" y="1985"/>
                <a:ext cx="101" cy="150"/>
              </a:xfrm>
              <a:custGeom>
                <a:avLst/>
                <a:gdLst>
                  <a:gd name="T0" fmla="*/ 0 w 101"/>
                  <a:gd name="T1" fmla="*/ 11 h 150"/>
                  <a:gd name="T2" fmla="*/ 18 w 101"/>
                  <a:gd name="T3" fmla="*/ 0 h 150"/>
                  <a:gd name="T4" fmla="*/ 101 w 101"/>
                  <a:gd name="T5" fmla="*/ 140 h 150"/>
                  <a:gd name="T6" fmla="*/ 84 w 101"/>
                  <a:gd name="T7" fmla="*/ 150 h 150"/>
                  <a:gd name="T8" fmla="*/ 0 w 101"/>
                  <a:gd name="T9" fmla="*/ 11 h 1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50"/>
                  <a:gd name="T17" fmla="*/ 101 w 101"/>
                  <a:gd name="T18" fmla="*/ 150 h 1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50">
                    <a:moveTo>
                      <a:pt x="0" y="11"/>
                    </a:moveTo>
                    <a:lnTo>
                      <a:pt x="18" y="0"/>
                    </a:lnTo>
                    <a:lnTo>
                      <a:pt x="101" y="140"/>
                    </a:lnTo>
                    <a:lnTo>
                      <a:pt x="84" y="15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52" name="Freeform 831"/>
              <p:cNvSpPr>
                <a:spLocks/>
              </p:cNvSpPr>
              <p:nvPr/>
            </p:nvSpPr>
            <p:spPr bwMode="auto">
              <a:xfrm>
                <a:off x="5129" y="2125"/>
                <a:ext cx="101" cy="146"/>
              </a:xfrm>
              <a:custGeom>
                <a:avLst/>
                <a:gdLst>
                  <a:gd name="T0" fmla="*/ 0 w 101"/>
                  <a:gd name="T1" fmla="*/ 10 h 146"/>
                  <a:gd name="T2" fmla="*/ 17 w 101"/>
                  <a:gd name="T3" fmla="*/ 0 h 146"/>
                  <a:gd name="T4" fmla="*/ 101 w 101"/>
                  <a:gd name="T5" fmla="*/ 135 h 146"/>
                  <a:gd name="T6" fmla="*/ 85 w 101"/>
                  <a:gd name="T7" fmla="*/ 146 h 146"/>
                  <a:gd name="T8" fmla="*/ 0 w 101"/>
                  <a:gd name="T9" fmla="*/ 10 h 1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46"/>
                  <a:gd name="T17" fmla="*/ 101 w 101"/>
                  <a:gd name="T18" fmla="*/ 146 h 1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46">
                    <a:moveTo>
                      <a:pt x="0" y="10"/>
                    </a:moveTo>
                    <a:lnTo>
                      <a:pt x="17" y="0"/>
                    </a:lnTo>
                    <a:lnTo>
                      <a:pt x="101" y="135"/>
                    </a:lnTo>
                    <a:lnTo>
                      <a:pt x="85" y="14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53" name="Freeform 832"/>
              <p:cNvSpPr>
                <a:spLocks/>
              </p:cNvSpPr>
              <p:nvPr/>
            </p:nvSpPr>
            <p:spPr bwMode="auto">
              <a:xfrm>
                <a:off x="5214" y="2260"/>
                <a:ext cx="101" cy="144"/>
              </a:xfrm>
              <a:custGeom>
                <a:avLst/>
                <a:gdLst>
                  <a:gd name="T0" fmla="*/ 0 w 101"/>
                  <a:gd name="T1" fmla="*/ 11 h 144"/>
                  <a:gd name="T2" fmla="*/ 16 w 101"/>
                  <a:gd name="T3" fmla="*/ 0 h 144"/>
                  <a:gd name="T4" fmla="*/ 101 w 101"/>
                  <a:gd name="T5" fmla="*/ 132 h 144"/>
                  <a:gd name="T6" fmla="*/ 83 w 101"/>
                  <a:gd name="T7" fmla="*/ 144 h 144"/>
                  <a:gd name="T8" fmla="*/ 0 w 101"/>
                  <a:gd name="T9" fmla="*/ 11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44"/>
                  <a:gd name="T17" fmla="*/ 101 w 101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44">
                    <a:moveTo>
                      <a:pt x="0" y="11"/>
                    </a:moveTo>
                    <a:lnTo>
                      <a:pt x="16" y="0"/>
                    </a:lnTo>
                    <a:lnTo>
                      <a:pt x="101" y="132"/>
                    </a:lnTo>
                    <a:lnTo>
                      <a:pt x="83" y="144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54" name="Freeform 833"/>
              <p:cNvSpPr>
                <a:spLocks/>
              </p:cNvSpPr>
              <p:nvPr/>
            </p:nvSpPr>
            <p:spPr bwMode="auto">
              <a:xfrm>
                <a:off x="5297" y="2392"/>
                <a:ext cx="101" cy="141"/>
              </a:xfrm>
              <a:custGeom>
                <a:avLst/>
                <a:gdLst>
                  <a:gd name="T0" fmla="*/ 0 w 101"/>
                  <a:gd name="T1" fmla="*/ 12 h 141"/>
                  <a:gd name="T2" fmla="*/ 18 w 101"/>
                  <a:gd name="T3" fmla="*/ 0 h 141"/>
                  <a:gd name="T4" fmla="*/ 101 w 101"/>
                  <a:gd name="T5" fmla="*/ 130 h 141"/>
                  <a:gd name="T6" fmla="*/ 85 w 101"/>
                  <a:gd name="T7" fmla="*/ 141 h 141"/>
                  <a:gd name="T8" fmla="*/ 0 w 101"/>
                  <a:gd name="T9" fmla="*/ 12 h 1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41"/>
                  <a:gd name="T17" fmla="*/ 101 w 101"/>
                  <a:gd name="T18" fmla="*/ 141 h 1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41">
                    <a:moveTo>
                      <a:pt x="0" y="12"/>
                    </a:moveTo>
                    <a:lnTo>
                      <a:pt x="18" y="0"/>
                    </a:lnTo>
                    <a:lnTo>
                      <a:pt x="101" y="130"/>
                    </a:lnTo>
                    <a:lnTo>
                      <a:pt x="85" y="141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55" name="Freeform 834"/>
              <p:cNvSpPr>
                <a:spLocks/>
              </p:cNvSpPr>
              <p:nvPr/>
            </p:nvSpPr>
            <p:spPr bwMode="auto">
              <a:xfrm>
                <a:off x="5382" y="2522"/>
                <a:ext cx="101" cy="138"/>
              </a:xfrm>
              <a:custGeom>
                <a:avLst/>
                <a:gdLst>
                  <a:gd name="T0" fmla="*/ 0 w 101"/>
                  <a:gd name="T1" fmla="*/ 11 h 138"/>
                  <a:gd name="T2" fmla="*/ 16 w 101"/>
                  <a:gd name="T3" fmla="*/ 0 h 138"/>
                  <a:gd name="T4" fmla="*/ 101 w 101"/>
                  <a:gd name="T5" fmla="*/ 127 h 138"/>
                  <a:gd name="T6" fmla="*/ 84 w 101"/>
                  <a:gd name="T7" fmla="*/ 138 h 138"/>
                  <a:gd name="T8" fmla="*/ 0 w 101"/>
                  <a:gd name="T9" fmla="*/ 11 h 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8"/>
                  <a:gd name="T17" fmla="*/ 101 w 101"/>
                  <a:gd name="T18" fmla="*/ 138 h 1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8">
                    <a:moveTo>
                      <a:pt x="0" y="11"/>
                    </a:moveTo>
                    <a:lnTo>
                      <a:pt x="16" y="0"/>
                    </a:lnTo>
                    <a:lnTo>
                      <a:pt x="101" y="127"/>
                    </a:lnTo>
                    <a:lnTo>
                      <a:pt x="84" y="138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56" name="Freeform 835"/>
              <p:cNvSpPr>
                <a:spLocks/>
              </p:cNvSpPr>
              <p:nvPr/>
            </p:nvSpPr>
            <p:spPr bwMode="auto">
              <a:xfrm>
                <a:off x="5466" y="2649"/>
                <a:ext cx="101" cy="135"/>
              </a:xfrm>
              <a:custGeom>
                <a:avLst/>
                <a:gdLst>
                  <a:gd name="T0" fmla="*/ 0 w 101"/>
                  <a:gd name="T1" fmla="*/ 11 h 135"/>
                  <a:gd name="T2" fmla="*/ 17 w 101"/>
                  <a:gd name="T3" fmla="*/ 0 h 135"/>
                  <a:gd name="T4" fmla="*/ 101 w 101"/>
                  <a:gd name="T5" fmla="*/ 123 h 135"/>
                  <a:gd name="T6" fmla="*/ 85 w 101"/>
                  <a:gd name="T7" fmla="*/ 135 h 135"/>
                  <a:gd name="T8" fmla="*/ 0 w 101"/>
                  <a:gd name="T9" fmla="*/ 11 h 1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5"/>
                  <a:gd name="T17" fmla="*/ 101 w 101"/>
                  <a:gd name="T18" fmla="*/ 135 h 1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5">
                    <a:moveTo>
                      <a:pt x="0" y="11"/>
                    </a:moveTo>
                    <a:lnTo>
                      <a:pt x="17" y="0"/>
                    </a:lnTo>
                    <a:lnTo>
                      <a:pt x="101" y="123"/>
                    </a:lnTo>
                    <a:lnTo>
                      <a:pt x="85" y="135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57" name="Freeform 836"/>
              <p:cNvSpPr>
                <a:spLocks/>
              </p:cNvSpPr>
              <p:nvPr/>
            </p:nvSpPr>
            <p:spPr bwMode="auto">
              <a:xfrm>
                <a:off x="5551" y="2772"/>
                <a:ext cx="101" cy="131"/>
              </a:xfrm>
              <a:custGeom>
                <a:avLst/>
                <a:gdLst>
                  <a:gd name="T0" fmla="*/ 0 w 101"/>
                  <a:gd name="T1" fmla="*/ 12 h 131"/>
                  <a:gd name="T2" fmla="*/ 16 w 101"/>
                  <a:gd name="T3" fmla="*/ 0 h 131"/>
                  <a:gd name="T4" fmla="*/ 101 w 101"/>
                  <a:gd name="T5" fmla="*/ 120 h 131"/>
                  <a:gd name="T6" fmla="*/ 83 w 101"/>
                  <a:gd name="T7" fmla="*/ 131 h 131"/>
                  <a:gd name="T8" fmla="*/ 0 w 101"/>
                  <a:gd name="T9" fmla="*/ 12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1"/>
                  <a:gd name="T17" fmla="*/ 101 w 101"/>
                  <a:gd name="T18" fmla="*/ 131 h 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1">
                    <a:moveTo>
                      <a:pt x="0" y="12"/>
                    </a:moveTo>
                    <a:lnTo>
                      <a:pt x="16" y="0"/>
                    </a:lnTo>
                    <a:lnTo>
                      <a:pt x="101" y="120"/>
                    </a:lnTo>
                    <a:lnTo>
                      <a:pt x="83" y="131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58" name="Freeform 837"/>
              <p:cNvSpPr>
                <a:spLocks/>
              </p:cNvSpPr>
              <p:nvPr/>
            </p:nvSpPr>
            <p:spPr bwMode="auto">
              <a:xfrm>
                <a:off x="5634" y="2892"/>
                <a:ext cx="101" cy="131"/>
              </a:xfrm>
              <a:custGeom>
                <a:avLst/>
                <a:gdLst>
                  <a:gd name="T0" fmla="*/ 0 w 101"/>
                  <a:gd name="T1" fmla="*/ 11 h 131"/>
                  <a:gd name="T2" fmla="*/ 18 w 101"/>
                  <a:gd name="T3" fmla="*/ 0 h 131"/>
                  <a:gd name="T4" fmla="*/ 101 w 101"/>
                  <a:gd name="T5" fmla="*/ 118 h 131"/>
                  <a:gd name="T6" fmla="*/ 85 w 101"/>
                  <a:gd name="T7" fmla="*/ 131 h 131"/>
                  <a:gd name="T8" fmla="*/ 0 w 101"/>
                  <a:gd name="T9" fmla="*/ 11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31"/>
                  <a:gd name="T17" fmla="*/ 101 w 101"/>
                  <a:gd name="T18" fmla="*/ 131 h 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31">
                    <a:moveTo>
                      <a:pt x="0" y="11"/>
                    </a:moveTo>
                    <a:lnTo>
                      <a:pt x="18" y="0"/>
                    </a:lnTo>
                    <a:lnTo>
                      <a:pt x="101" y="118"/>
                    </a:lnTo>
                    <a:lnTo>
                      <a:pt x="85" y="13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59" name="Freeform 838"/>
              <p:cNvSpPr>
                <a:spLocks/>
              </p:cNvSpPr>
              <p:nvPr/>
            </p:nvSpPr>
            <p:spPr bwMode="auto">
              <a:xfrm>
                <a:off x="5719" y="3010"/>
                <a:ext cx="100" cy="128"/>
              </a:xfrm>
              <a:custGeom>
                <a:avLst/>
                <a:gdLst>
                  <a:gd name="T0" fmla="*/ 0 w 100"/>
                  <a:gd name="T1" fmla="*/ 13 h 128"/>
                  <a:gd name="T2" fmla="*/ 16 w 100"/>
                  <a:gd name="T3" fmla="*/ 0 h 128"/>
                  <a:gd name="T4" fmla="*/ 100 w 100"/>
                  <a:gd name="T5" fmla="*/ 116 h 128"/>
                  <a:gd name="T6" fmla="*/ 84 w 100"/>
                  <a:gd name="T7" fmla="*/ 128 h 128"/>
                  <a:gd name="T8" fmla="*/ 0 w 100"/>
                  <a:gd name="T9" fmla="*/ 13 h 1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128"/>
                  <a:gd name="T17" fmla="*/ 100 w 100"/>
                  <a:gd name="T18" fmla="*/ 128 h 1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128">
                    <a:moveTo>
                      <a:pt x="0" y="13"/>
                    </a:moveTo>
                    <a:lnTo>
                      <a:pt x="16" y="0"/>
                    </a:lnTo>
                    <a:lnTo>
                      <a:pt x="100" y="116"/>
                    </a:lnTo>
                    <a:lnTo>
                      <a:pt x="84" y="12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60" name="Freeform 839"/>
              <p:cNvSpPr>
                <a:spLocks/>
              </p:cNvSpPr>
              <p:nvPr/>
            </p:nvSpPr>
            <p:spPr bwMode="auto">
              <a:xfrm>
                <a:off x="5803" y="3126"/>
                <a:ext cx="99" cy="124"/>
              </a:xfrm>
              <a:custGeom>
                <a:avLst/>
                <a:gdLst>
                  <a:gd name="T0" fmla="*/ 0 w 99"/>
                  <a:gd name="T1" fmla="*/ 12 h 124"/>
                  <a:gd name="T2" fmla="*/ 16 w 99"/>
                  <a:gd name="T3" fmla="*/ 0 h 124"/>
                  <a:gd name="T4" fmla="*/ 99 w 99"/>
                  <a:gd name="T5" fmla="*/ 113 h 124"/>
                  <a:gd name="T6" fmla="*/ 83 w 99"/>
                  <a:gd name="T7" fmla="*/ 124 h 124"/>
                  <a:gd name="T8" fmla="*/ 0 w 99"/>
                  <a:gd name="T9" fmla="*/ 12 h 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124"/>
                  <a:gd name="T17" fmla="*/ 99 w 99"/>
                  <a:gd name="T18" fmla="*/ 124 h 1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124">
                    <a:moveTo>
                      <a:pt x="0" y="12"/>
                    </a:moveTo>
                    <a:lnTo>
                      <a:pt x="16" y="0"/>
                    </a:lnTo>
                    <a:lnTo>
                      <a:pt x="99" y="113"/>
                    </a:lnTo>
                    <a:lnTo>
                      <a:pt x="83" y="124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61" name="Freeform 840"/>
              <p:cNvSpPr>
                <a:spLocks/>
              </p:cNvSpPr>
              <p:nvPr/>
            </p:nvSpPr>
            <p:spPr bwMode="auto">
              <a:xfrm>
                <a:off x="5886" y="3239"/>
                <a:ext cx="98" cy="122"/>
              </a:xfrm>
              <a:custGeom>
                <a:avLst/>
                <a:gdLst>
                  <a:gd name="T0" fmla="*/ 0 w 98"/>
                  <a:gd name="T1" fmla="*/ 11 h 122"/>
                  <a:gd name="T2" fmla="*/ 16 w 98"/>
                  <a:gd name="T3" fmla="*/ 0 h 122"/>
                  <a:gd name="T4" fmla="*/ 98 w 98"/>
                  <a:gd name="T5" fmla="*/ 111 h 122"/>
                  <a:gd name="T6" fmla="*/ 82 w 98"/>
                  <a:gd name="T7" fmla="*/ 122 h 122"/>
                  <a:gd name="T8" fmla="*/ 0 w 98"/>
                  <a:gd name="T9" fmla="*/ 11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122"/>
                  <a:gd name="T17" fmla="*/ 98 w 98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122">
                    <a:moveTo>
                      <a:pt x="0" y="11"/>
                    </a:moveTo>
                    <a:lnTo>
                      <a:pt x="16" y="0"/>
                    </a:lnTo>
                    <a:lnTo>
                      <a:pt x="98" y="111"/>
                    </a:lnTo>
                    <a:lnTo>
                      <a:pt x="82" y="122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62" name="Freeform 841"/>
              <p:cNvSpPr>
                <a:spLocks/>
              </p:cNvSpPr>
              <p:nvPr/>
            </p:nvSpPr>
            <p:spPr bwMode="auto">
              <a:xfrm>
                <a:off x="5968" y="3350"/>
                <a:ext cx="98" cy="120"/>
              </a:xfrm>
              <a:custGeom>
                <a:avLst/>
                <a:gdLst>
                  <a:gd name="T0" fmla="*/ 0 w 98"/>
                  <a:gd name="T1" fmla="*/ 11 h 120"/>
                  <a:gd name="T2" fmla="*/ 16 w 98"/>
                  <a:gd name="T3" fmla="*/ 0 h 120"/>
                  <a:gd name="T4" fmla="*/ 98 w 98"/>
                  <a:gd name="T5" fmla="*/ 107 h 120"/>
                  <a:gd name="T6" fmla="*/ 83 w 98"/>
                  <a:gd name="T7" fmla="*/ 120 h 120"/>
                  <a:gd name="T8" fmla="*/ 0 w 98"/>
                  <a:gd name="T9" fmla="*/ 11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120"/>
                  <a:gd name="T17" fmla="*/ 98 w 98"/>
                  <a:gd name="T18" fmla="*/ 120 h 1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120">
                    <a:moveTo>
                      <a:pt x="0" y="11"/>
                    </a:moveTo>
                    <a:lnTo>
                      <a:pt x="16" y="0"/>
                    </a:lnTo>
                    <a:lnTo>
                      <a:pt x="98" y="107"/>
                    </a:lnTo>
                    <a:lnTo>
                      <a:pt x="83" y="12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63" name="Freeform 842"/>
              <p:cNvSpPr>
                <a:spLocks/>
              </p:cNvSpPr>
              <p:nvPr/>
            </p:nvSpPr>
            <p:spPr bwMode="auto">
              <a:xfrm>
                <a:off x="6051" y="3457"/>
                <a:ext cx="97" cy="119"/>
              </a:xfrm>
              <a:custGeom>
                <a:avLst/>
                <a:gdLst>
                  <a:gd name="T0" fmla="*/ 0 w 97"/>
                  <a:gd name="T1" fmla="*/ 13 h 119"/>
                  <a:gd name="T2" fmla="*/ 15 w 97"/>
                  <a:gd name="T3" fmla="*/ 0 h 119"/>
                  <a:gd name="T4" fmla="*/ 97 w 97"/>
                  <a:gd name="T5" fmla="*/ 107 h 119"/>
                  <a:gd name="T6" fmla="*/ 82 w 97"/>
                  <a:gd name="T7" fmla="*/ 119 h 119"/>
                  <a:gd name="T8" fmla="*/ 0 w 97"/>
                  <a:gd name="T9" fmla="*/ 13 h 1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119"/>
                  <a:gd name="T17" fmla="*/ 97 w 97"/>
                  <a:gd name="T18" fmla="*/ 119 h 1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119">
                    <a:moveTo>
                      <a:pt x="0" y="13"/>
                    </a:moveTo>
                    <a:lnTo>
                      <a:pt x="15" y="0"/>
                    </a:lnTo>
                    <a:lnTo>
                      <a:pt x="97" y="107"/>
                    </a:lnTo>
                    <a:lnTo>
                      <a:pt x="82" y="11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64" name="Freeform 843"/>
              <p:cNvSpPr>
                <a:spLocks/>
              </p:cNvSpPr>
              <p:nvPr/>
            </p:nvSpPr>
            <p:spPr bwMode="auto">
              <a:xfrm>
                <a:off x="6133" y="3564"/>
                <a:ext cx="96" cy="117"/>
              </a:xfrm>
              <a:custGeom>
                <a:avLst/>
                <a:gdLst>
                  <a:gd name="T0" fmla="*/ 0 w 96"/>
                  <a:gd name="T1" fmla="*/ 12 h 117"/>
                  <a:gd name="T2" fmla="*/ 15 w 96"/>
                  <a:gd name="T3" fmla="*/ 0 h 117"/>
                  <a:gd name="T4" fmla="*/ 96 w 96"/>
                  <a:gd name="T5" fmla="*/ 104 h 117"/>
                  <a:gd name="T6" fmla="*/ 82 w 96"/>
                  <a:gd name="T7" fmla="*/ 117 h 117"/>
                  <a:gd name="T8" fmla="*/ 0 w 96"/>
                  <a:gd name="T9" fmla="*/ 12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117"/>
                  <a:gd name="T17" fmla="*/ 96 w 9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117">
                    <a:moveTo>
                      <a:pt x="0" y="12"/>
                    </a:moveTo>
                    <a:lnTo>
                      <a:pt x="15" y="0"/>
                    </a:lnTo>
                    <a:lnTo>
                      <a:pt x="96" y="104"/>
                    </a:lnTo>
                    <a:lnTo>
                      <a:pt x="82" y="1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65" name="Freeform 844"/>
              <p:cNvSpPr>
                <a:spLocks/>
              </p:cNvSpPr>
              <p:nvPr/>
            </p:nvSpPr>
            <p:spPr bwMode="auto">
              <a:xfrm>
                <a:off x="6215" y="3668"/>
                <a:ext cx="95" cy="115"/>
              </a:xfrm>
              <a:custGeom>
                <a:avLst/>
                <a:gdLst>
                  <a:gd name="T0" fmla="*/ 0 w 95"/>
                  <a:gd name="T1" fmla="*/ 13 h 115"/>
                  <a:gd name="T2" fmla="*/ 14 w 95"/>
                  <a:gd name="T3" fmla="*/ 0 h 115"/>
                  <a:gd name="T4" fmla="*/ 95 w 95"/>
                  <a:gd name="T5" fmla="*/ 102 h 115"/>
                  <a:gd name="T6" fmla="*/ 79 w 95"/>
                  <a:gd name="T7" fmla="*/ 115 h 115"/>
                  <a:gd name="T8" fmla="*/ 0 w 95"/>
                  <a:gd name="T9" fmla="*/ 13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115"/>
                  <a:gd name="T17" fmla="*/ 95 w 95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115">
                    <a:moveTo>
                      <a:pt x="0" y="13"/>
                    </a:moveTo>
                    <a:lnTo>
                      <a:pt x="14" y="0"/>
                    </a:lnTo>
                    <a:lnTo>
                      <a:pt x="95" y="102"/>
                    </a:lnTo>
                    <a:lnTo>
                      <a:pt x="79" y="115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66" name="Freeform 845"/>
              <p:cNvSpPr>
                <a:spLocks/>
              </p:cNvSpPr>
              <p:nvPr/>
            </p:nvSpPr>
            <p:spPr bwMode="auto">
              <a:xfrm>
                <a:off x="6294" y="3770"/>
                <a:ext cx="95" cy="114"/>
              </a:xfrm>
              <a:custGeom>
                <a:avLst/>
                <a:gdLst>
                  <a:gd name="T0" fmla="*/ 0 w 95"/>
                  <a:gd name="T1" fmla="*/ 13 h 114"/>
                  <a:gd name="T2" fmla="*/ 16 w 95"/>
                  <a:gd name="T3" fmla="*/ 0 h 114"/>
                  <a:gd name="T4" fmla="*/ 95 w 95"/>
                  <a:gd name="T5" fmla="*/ 101 h 114"/>
                  <a:gd name="T6" fmla="*/ 81 w 95"/>
                  <a:gd name="T7" fmla="*/ 114 h 114"/>
                  <a:gd name="T8" fmla="*/ 0 w 95"/>
                  <a:gd name="T9" fmla="*/ 13 h 1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114"/>
                  <a:gd name="T17" fmla="*/ 95 w 95"/>
                  <a:gd name="T18" fmla="*/ 114 h 1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114">
                    <a:moveTo>
                      <a:pt x="0" y="13"/>
                    </a:moveTo>
                    <a:lnTo>
                      <a:pt x="16" y="0"/>
                    </a:lnTo>
                    <a:lnTo>
                      <a:pt x="95" y="101"/>
                    </a:lnTo>
                    <a:lnTo>
                      <a:pt x="81" y="114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67" name="Freeform 846"/>
              <p:cNvSpPr>
                <a:spLocks/>
              </p:cNvSpPr>
              <p:nvPr/>
            </p:nvSpPr>
            <p:spPr bwMode="auto">
              <a:xfrm>
                <a:off x="6375" y="3871"/>
                <a:ext cx="93" cy="110"/>
              </a:xfrm>
              <a:custGeom>
                <a:avLst/>
                <a:gdLst>
                  <a:gd name="T0" fmla="*/ 0 w 93"/>
                  <a:gd name="T1" fmla="*/ 13 h 110"/>
                  <a:gd name="T2" fmla="*/ 14 w 93"/>
                  <a:gd name="T3" fmla="*/ 0 h 110"/>
                  <a:gd name="T4" fmla="*/ 93 w 93"/>
                  <a:gd name="T5" fmla="*/ 99 h 110"/>
                  <a:gd name="T6" fmla="*/ 77 w 93"/>
                  <a:gd name="T7" fmla="*/ 110 h 110"/>
                  <a:gd name="T8" fmla="*/ 0 w 93"/>
                  <a:gd name="T9" fmla="*/ 13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110"/>
                  <a:gd name="T17" fmla="*/ 93 w 93"/>
                  <a:gd name="T18" fmla="*/ 110 h 1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110">
                    <a:moveTo>
                      <a:pt x="0" y="13"/>
                    </a:moveTo>
                    <a:lnTo>
                      <a:pt x="14" y="0"/>
                    </a:lnTo>
                    <a:lnTo>
                      <a:pt x="93" y="99"/>
                    </a:lnTo>
                    <a:lnTo>
                      <a:pt x="77" y="11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68" name="Freeform 847"/>
              <p:cNvSpPr>
                <a:spLocks/>
              </p:cNvSpPr>
              <p:nvPr/>
            </p:nvSpPr>
            <p:spPr bwMode="auto">
              <a:xfrm>
                <a:off x="6452" y="3970"/>
                <a:ext cx="94" cy="109"/>
              </a:xfrm>
              <a:custGeom>
                <a:avLst/>
                <a:gdLst>
                  <a:gd name="T0" fmla="*/ 0 w 94"/>
                  <a:gd name="T1" fmla="*/ 11 h 109"/>
                  <a:gd name="T2" fmla="*/ 16 w 94"/>
                  <a:gd name="T3" fmla="*/ 0 h 109"/>
                  <a:gd name="T4" fmla="*/ 94 w 94"/>
                  <a:gd name="T5" fmla="*/ 96 h 109"/>
                  <a:gd name="T6" fmla="*/ 78 w 94"/>
                  <a:gd name="T7" fmla="*/ 109 h 109"/>
                  <a:gd name="T8" fmla="*/ 0 w 94"/>
                  <a:gd name="T9" fmla="*/ 11 h 1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109"/>
                  <a:gd name="T17" fmla="*/ 94 w 94"/>
                  <a:gd name="T18" fmla="*/ 109 h 1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109">
                    <a:moveTo>
                      <a:pt x="0" y="11"/>
                    </a:moveTo>
                    <a:lnTo>
                      <a:pt x="16" y="0"/>
                    </a:lnTo>
                    <a:lnTo>
                      <a:pt x="94" y="96"/>
                    </a:lnTo>
                    <a:lnTo>
                      <a:pt x="78" y="109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69" name="Freeform 848"/>
              <p:cNvSpPr>
                <a:spLocks/>
              </p:cNvSpPr>
              <p:nvPr/>
            </p:nvSpPr>
            <p:spPr bwMode="auto">
              <a:xfrm>
                <a:off x="6530" y="4066"/>
                <a:ext cx="92" cy="108"/>
              </a:xfrm>
              <a:custGeom>
                <a:avLst/>
                <a:gdLst>
                  <a:gd name="T0" fmla="*/ 0 w 92"/>
                  <a:gd name="T1" fmla="*/ 13 h 108"/>
                  <a:gd name="T2" fmla="*/ 16 w 92"/>
                  <a:gd name="T3" fmla="*/ 0 h 108"/>
                  <a:gd name="T4" fmla="*/ 92 w 92"/>
                  <a:gd name="T5" fmla="*/ 95 h 108"/>
                  <a:gd name="T6" fmla="*/ 76 w 92"/>
                  <a:gd name="T7" fmla="*/ 108 h 108"/>
                  <a:gd name="T8" fmla="*/ 0 w 92"/>
                  <a:gd name="T9" fmla="*/ 13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08"/>
                  <a:gd name="T17" fmla="*/ 92 w 92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08">
                    <a:moveTo>
                      <a:pt x="0" y="13"/>
                    </a:moveTo>
                    <a:lnTo>
                      <a:pt x="16" y="0"/>
                    </a:lnTo>
                    <a:lnTo>
                      <a:pt x="92" y="95"/>
                    </a:lnTo>
                    <a:lnTo>
                      <a:pt x="76" y="10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70" name="Freeform 849"/>
              <p:cNvSpPr>
                <a:spLocks/>
              </p:cNvSpPr>
              <p:nvPr/>
            </p:nvSpPr>
            <p:spPr bwMode="auto">
              <a:xfrm>
                <a:off x="6606" y="4161"/>
                <a:ext cx="93" cy="107"/>
              </a:xfrm>
              <a:custGeom>
                <a:avLst/>
                <a:gdLst>
                  <a:gd name="T0" fmla="*/ 0 w 93"/>
                  <a:gd name="T1" fmla="*/ 13 h 107"/>
                  <a:gd name="T2" fmla="*/ 16 w 93"/>
                  <a:gd name="T3" fmla="*/ 0 h 107"/>
                  <a:gd name="T4" fmla="*/ 93 w 93"/>
                  <a:gd name="T5" fmla="*/ 95 h 107"/>
                  <a:gd name="T6" fmla="*/ 77 w 93"/>
                  <a:gd name="T7" fmla="*/ 107 h 107"/>
                  <a:gd name="T8" fmla="*/ 0 w 93"/>
                  <a:gd name="T9" fmla="*/ 13 h 1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107"/>
                  <a:gd name="T17" fmla="*/ 93 w 93"/>
                  <a:gd name="T18" fmla="*/ 107 h 1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107">
                    <a:moveTo>
                      <a:pt x="0" y="13"/>
                    </a:moveTo>
                    <a:lnTo>
                      <a:pt x="16" y="0"/>
                    </a:lnTo>
                    <a:lnTo>
                      <a:pt x="93" y="95"/>
                    </a:lnTo>
                    <a:lnTo>
                      <a:pt x="77" y="10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71" name="Freeform 850"/>
              <p:cNvSpPr>
                <a:spLocks/>
              </p:cNvSpPr>
              <p:nvPr/>
            </p:nvSpPr>
            <p:spPr bwMode="auto">
              <a:xfrm>
                <a:off x="6683" y="4256"/>
                <a:ext cx="89" cy="105"/>
              </a:xfrm>
              <a:custGeom>
                <a:avLst/>
                <a:gdLst>
                  <a:gd name="T0" fmla="*/ 0 w 89"/>
                  <a:gd name="T1" fmla="*/ 12 h 105"/>
                  <a:gd name="T2" fmla="*/ 16 w 89"/>
                  <a:gd name="T3" fmla="*/ 0 h 105"/>
                  <a:gd name="T4" fmla="*/ 89 w 89"/>
                  <a:gd name="T5" fmla="*/ 92 h 105"/>
                  <a:gd name="T6" fmla="*/ 75 w 89"/>
                  <a:gd name="T7" fmla="*/ 105 h 105"/>
                  <a:gd name="T8" fmla="*/ 0 w 89"/>
                  <a:gd name="T9" fmla="*/ 12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105"/>
                  <a:gd name="T17" fmla="*/ 89 w 89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105">
                    <a:moveTo>
                      <a:pt x="0" y="12"/>
                    </a:moveTo>
                    <a:lnTo>
                      <a:pt x="16" y="0"/>
                    </a:lnTo>
                    <a:lnTo>
                      <a:pt x="89" y="92"/>
                    </a:lnTo>
                    <a:lnTo>
                      <a:pt x="75" y="105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72" name="Freeform 851"/>
              <p:cNvSpPr>
                <a:spLocks/>
              </p:cNvSpPr>
              <p:nvPr/>
            </p:nvSpPr>
            <p:spPr bwMode="auto">
              <a:xfrm>
                <a:off x="6758" y="4348"/>
                <a:ext cx="88" cy="104"/>
              </a:xfrm>
              <a:custGeom>
                <a:avLst/>
                <a:gdLst>
                  <a:gd name="T0" fmla="*/ 0 w 88"/>
                  <a:gd name="T1" fmla="*/ 13 h 104"/>
                  <a:gd name="T2" fmla="*/ 14 w 88"/>
                  <a:gd name="T3" fmla="*/ 0 h 104"/>
                  <a:gd name="T4" fmla="*/ 88 w 88"/>
                  <a:gd name="T5" fmla="*/ 93 h 104"/>
                  <a:gd name="T6" fmla="*/ 72 w 88"/>
                  <a:gd name="T7" fmla="*/ 104 h 104"/>
                  <a:gd name="T8" fmla="*/ 0 w 88"/>
                  <a:gd name="T9" fmla="*/ 13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104"/>
                  <a:gd name="T17" fmla="*/ 88 w 88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104">
                    <a:moveTo>
                      <a:pt x="0" y="13"/>
                    </a:moveTo>
                    <a:lnTo>
                      <a:pt x="14" y="0"/>
                    </a:lnTo>
                    <a:lnTo>
                      <a:pt x="88" y="93"/>
                    </a:lnTo>
                    <a:lnTo>
                      <a:pt x="72" y="104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73" name="Freeform 852"/>
              <p:cNvSpPr>
                <a:spLocks/>
              </p:cNvSpPr>
              <p:nvPr/>
            </p:nvSpPr>
            <p:spPr bwMode="auto">
              <a:xfrm>
                <a:off x="6830" y="4441"/>
                <a:ext cx="88" cy="102"/>
              </a:xfrm>
              <a:custGeom>
                <a:avLst/>
                <a:gdLst>
                  <a:gd name="T0" fmla="*/ 0 w 88"/>
                  <a:gd name="T1" fmla="*/ 11 h 102"/>
                  <a:gd name="T2" fmla="*/ 16 w 88"/>
                  <a:gd name="T3" fmla="*/ 0 h 102"/>
                  <a:gd name="T4" fmla="*/ 88 w 88"/>
                  <a:gd name="T5" fmla="*/ 89 h 102"/>
                  <a:gd name="T6" fmla="*/ 72 w 88"/>
                  <a:gd name="T7" fmla="*/ 102 h 102"/>
                  <a:gd name="T8" fmla="*/ 0 w 88"/>
                  <a:gd name="T9" fmla="*/ 11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102"/>
                  <a:gd name="T17" fmla="*/ 88 w 8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102">
                    <a:moveTo>
                      <a:pt x="0" y="11"/>
                    </a:moveTo>
                    <a:lnTo>
                      <a:pt x="16" y="0"/>
                    </a:lnTo>
                    <a:lnTo>
                      <a:pt x="88" y="89"/>
                    </a:lnTo>
                    <a:lnTo>
                      <a:pt x="72" y="102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74" name="Freeform 853"/>
              <p:cNvSpPr>
                <a:spLocks/>
              </p:cNvSpPr>
              <p:nvPr/>
            </p:nvSpPr>
            <p:spPr bwMode="auto">
              <a:xfrm>
                <a:off x="6902" y="4530"/>
                <a:ext cx="86" cy="102"/>
              </a:xfrm>
              <a:custGeom>
                <a:avLst/>
                <a:gdLst>
                  <a:gd name="T0" fmla="*/ 0 w 86"/>
                  <a:gd name="T1" fmla="*/ 13 h 102"/>
                  <a:gd name="T2" fmla="*/ 16 w 86"/>
                  <a:gd name="T3" fmla="*/ 0 h 102"/>
                  <a:gd name="T4" fmla="*/ 86 w 86"/>
                  <a:gd name="T5" fmla="*/ 89 h 102"/>
                  <a:gd name="T6" fmla="*/ 70 w 86"/>
                  <a:gd name="T7" fmla="*/ 102 h 102"/>
                  <a:gd name="T8" fmla="*/ 0 w 86"/>
                  <a:gd name="T9" fmla="*/ 13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102"/>
                  <a:gd name="T17" fmla="*/ 86 w 86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102">
                    <a:moveTo>
                      <a:pt x="0" y="13"/>
                    </a:moveTo>
                    <a:lnTo>
                      <a:pt x="16" y="0"/>
                    </a:lnTo>
                    <a:lnTo>
                      <a:pt x="86" y="89"/>
                    </a:lnTo>
                    <a:lnTo>
                      <a:pt x="70" y="102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75" name="Freeform 854"/>
              <p:cNvSpPr>
                <a:spLocks/>
              </p:cNvSpPr>
              <p:nvPr/>
            </p:nvSpPr>
            <p:spPr bwMode="auto">
              <a:xfrm>
                <a:off x="6972" y="4619"/>
                <a:ext cx="85" cy="101"/>
              </a:xfrm>
              <a:custGeom>
                <a:avLst/>
                <a:gdLst>
                  <a:gd name="T0" fmla="*/ 0 w 85"/>
                  <a:gd name="T1" fmla="*/ 13 h 101"/>
                  <a:gd name="T2" fmla="*/ 16 w 85"/>
                  <a:gd name="T3" fmla="*/ 0 h 101"/>
                  <a:gd name="T4" fmla="*/ 85 w 85"/>
                  <a:gd name="T5" fmla="*/ 89 h 101"/>
                  <a:gd name="T6" fmla="*/ 69 w 85"/>
                  <a:gd name="T7" fmla="*/ 101 h 101"/>
                  <a:gd name="T8" fmla="*/ 0 w 85"/>
                  <a:gd name="T9" fmla="*/ 13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101"/>
                  <a:gd name="T17" fmla="*/ 85 w 85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101">
                    <a:moveTo>
                      <a:pt x="0" y="13"/>
                    </a:moveTo>
                    <a:lnTo>
                      <a:pt x="16" y="0"/>
                    </a:lnTo>
                    <a:lnTo>
                      <a:pt x="85" y="89"/>
                    </a:lnTo>
                    <a:lnTo>
                      <a:pt x="69" y="101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76" name="Freeform 855"/>
              <p:cNvSpPr>
                <a:spLocks/>
              </p:cNvSpPr>
              <p:nvPr/>
            </p:nvSpPr>
            <p:spPr bwMode="auto">
              <a:xfrm>
                <a:off x="7041" y="4708"/>
                <a:ext cx="84" cy="100"/>
              </a:xfrm>
              <a:custGeom>
                <a:avLst/>
                <a:gdLst>
                  <a:gd name="T0" fmla="*/ 0 w 84"/>
                  <a:gd name="T1" fmla="*/ 12 h 100"/>
                  <a:gd name="T2" fmla="*/ 16 w 84"/>
                  <a:gd name="T3" fmla="*/ 0 h 100"/>
                  <a:gd name="T4" fmla="*/ 84 w 84"/>
                  <a:gd name="T5" fmla="*/ 88 h 100"/>
                  <a:gd name="T6" fmla="*/ 68 w 84"/>
                  <a:gd name="T7" fmla="*/ 100 h 100"/>
                  <a:gd name="T8" fmla="*/ 0 w 84"/>
                  <a:gd name="T9" fmla="*/ 12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100"/>
                  <a:gd name="T17" fmla="*/ 84 w 84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100">
                    <a:moveTo>
                      <a:pt x="0" y="12"/>
                    </a:moveTo>
                    <a:lnTo>
                      <a:pt x="16" y="0"/>
                    </a:lnTo>
                    <a:lnTo>
                      <a:pt x="84" y="88"/>
                    </a:lnTo>
                    <a:lnTo>
                      <a:pt x="68" y="10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77" name="Freeform 856"/>
              <p:cNvSpPr>
                <a:spLocks/>
              </p:cNvSpPr>
              <p:nvPr/>
            </p:nvSpPr>
            <p:spPr bwMode="auto">
              <a:xfrm>
                <a:off x="7109" y="4796"/>
                <a:ext cx="82" cy="99"/>
              </a:xfrm>
              <a:custGeom>
                <a:avLst/>
                <a:gdLst>
                  <a:gd name="T0" fmla="*/ 0 w 82"/>
                  <a:gd name="T1" fmla="*/ 12 h 99"/>
                  <a:gd name="T2" fmla="*/ 16 w 82"/>
                  <a:gd name="T3" fmla="*/ 0 h 99"/>
                  <a:gd name="T4" fmla="*/ 82 w 82"/>
                  <a:gd name="T5" fmla="*/ 86 h 99"/>
                  <a:gd name="T6" fmla="*/ 66 w 82"/>
                  <a:gd name="T7" fmla="*/ 99 h 99"/>
                  <a:gd name="T8" fmla="*/ 0 w 82"/>
                  <a:gd name="T9" fmla="*/ 12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99"/>
                  <a:gd name="T17" fmla="*/ 82 w 82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99">
                    <a:moveTo>
                      <a:pt x="0" y="12"/>
                    </a:moveTo>
                    <a:lnTo>
                      <a:pt x="16" y="0"/>
                    </a:lnTo>
                    <a:lnTo>
                      <a:pt x="82" y="86"/>
                    </a:lnTo>
                    <a:lnTo>
                      <a:pt x="66" y="99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78" name="Freeform 857"/>
              <p:cNvSpPr>
                <a:spLocks/>
              </p:cNvSpPr>
              <p:nvPr/>
            </p:nvSpPr>
            <p:spPr bwMode="auto">
              <a:xfrm>
                <a:off x="7175" y="4882"/>
                <a:ext cx="80" cy="100"/>
              </a:xfrm>
              <a:custGeom>
                <a:avLst/>
                <a:gdLst>
                  <a:gd name="T0" fmla="*/ 0 w 80"/>
                  <a:gd name="T1" fmla="*/ 13 h 100"/>
                  <a:gd name="T2" fmla="*/ 16 w 80"/>
                  <a:gd name="T3" fmla="*/ 0 h 100"/>
                  <a:gd name="T4" fmla="*/ 80 w 80"/>
                  <a:gd name="T5" fmla="*/ 87 h 100"/>
                  <a:gd name="T6" fmla="*/ 64 w 80"/>
                  <a:gd name="T7" fmla="*/ 100 h 100"/>
                  <a:gd name="T8" fmla="*/ 0 w 80"/>
                  <a:gd name="T9" fmla="*/ 13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100"/>
                  <a:gd name="T17" fmla="*/ 80 w 80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100">
                    <a:moveTo>
                      <a:pt x="0" y="13"/>
                    </a:moveTo>
                    <a:lnTo>
                      <a:pt x="16" y="0"/>
                    </a:lnTo>
                    <a:lnTo>
                      <a:pt x="80" y="87"/>
                    </a:lnTo>
                    <a:lnTo>
                      <a:pt x="64" y="10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79" name="Freeform 858"/>
              <p:cNvSpPr>
                <a:spLocks/>
              </p:cNvSpPr>
              <p:nvPr/>
            </p:nvSpPr>
            <p:spPr bwMode="auto">
              <a:xfrm>
                <a:off x="7239" y="4969"/>
                <a:ext cx="79" cy="98"/>
              </a:xfrm>
              <a:custGeom>
                <a:avLst/>
                <a:gdLst>
                  <a:gd name="T0" fmla="*/ 0 w 79"/>
                  <a:gd name="T1" fmla="*/ 13 h 98"/>
                  <a:gd name="T2" fmla="*/ 16 w 79"/>
                  <a:gd name="T3" fmla="*/ 0 h 98"/>
                  <a:gd name="T4" fmla="*/ 79 w 79"/>
                  <a:gd name="T5" fmla="*/ 86 h 98"/>
                  <a:gd name="T6" fmla="*/ 62 w 79"/>
                  <a:gd name="T7" fmla="*/ 98 h 98"/>
                  <a:gd name="T8" fmla="*/ 0 w 79"/>
                  <a:gd name="T9" fmla="*/ 13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98"/>
                  <a:gd name="T17" fmla="*/ 79 w 79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98">
                    <a:moveTo>
                      <a:pt x="0" y="13"/>
                    </a:moveTo>
                    <a:lnTo>
                      <a:pt x="16" y="0"/>
                    </a:lnTo>
                    <a:lnTo>
                      <a:pt x="79" y="86"/>
                    </a:lnTo>
                    <a:lnTo>
                      <a:pt x="62" y="9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80" name="Freeform 859"/>
              <p:cNvSpPr>
                <a:spLocks/>
              </p:cNvSpPr>
              <p:nvPr/>
            </p:nvSpPr>
            <p:spPr bwMode="auto">
              <a:xfrm>
                <a:off x="7301" y="5055"/>
                <a:ext cx="77" cy="97"/>
              </a:xfrm>
              <a:custGeom>
                <a:avLst/>
                <a:gdLst>
                  <a:gd name="T0" fmla="*/ 0 w 77"/>
                  <a:gd name="T1" fmla="*/ 12 h 97"/>
                  <a:gd name="T2" fmla="*/ 17 w 77"/>
                  <a:gd name="T3" fmla="*/ 0 h 97"/>
                  <a:gd name="T4" fmla="*/ 77 w 77"/>
                  <a:gd name="T5" fmla="*/ 87 h 97"/>
                  <a:gd name="T6" fmla="*/ 60 w 77"/>
                  <a:gd name="T7" fmla="*/ 97 h 97"/>
                  <a:gd name="T8" fmla="*/ 0 w 77"/>
                  <a:gd name="T9" fmla="*/ 12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97"/>
                  <a:gd name="T17" fmla="*/ 77 w 77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97">
                    <a:moveTo>
                      <a:pt x="0" y="12"/>
                    </a:moveTo>
                    <a:lnTo>
                      <a:pt x="17" y="0"/>
                    </a:lnTo>
                    <a:lnTo>
                      <a:pt x="77" y="87"/>
                    </a:lnTo>
                    <a:lnTo>
                      <a:pt x="60" y="9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81" name="Freeform 860"/>
              <p:cNvSpPr>
                <a:spLocks/>
              </p:cNvSpPr>
              <p:nvPr/>
            </p:nvSpPr>
            <p:spPr bwMode="auto">
              <a:xfrm>
                <a:off x="7361" y="5142"/>
                <a:ext cx="75" cy="96"/>
              </a:xfrm>
              <a:custGeom>
                <a:avLst/>
                <a:gdLst>
                  <a:gd name="T0" fmla="*/ 0 w 75"/>
                  <a:gd name="T1" fmla="*/ 10 h 96"/>
                  <a:gd name="T2" fmla="*/ 17 w 75"/>
                  <a:gd name="T3" fmla="*/ 0 h 96"/>
                  <a:gd name="T4" fmla="*/ 75 w 75"/>
                  <a:gd name="T5" fmla="*/ 85 h 96"/>
                  <a:gd name="T6" fmla="*/ 59 w 75"/>
                  <a:gd name="T7" fmla="*/ 96 h 96"/>
                  <a:gd name="T8" fmla="*/ 0 w 75"/>
                  <a:gd name="T9" fmla="*/ 1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96"/>
                  <a:gd name="T17" fmla="*/ 75 w 75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96">
                    <a:moveTo>
                      <a:pt x="0" y="10"/>
                    </a:moveTo>
                    <a:lnTo>
                      <a:pt x="17" y="0"/>
                    </a:lnTo>
                    <a:lnTo>
                      <a:pt x="75" y="85"/>
                    </a:lnTo>
                    <a:lnTo>
                      <a:pt x="59" y="9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82" name="Freeform 861"/>
              <p:cNvSpPr>
                <a:spLocks/>
              </p:cNvSpPr>
              <p:nvPr/>
            </p:nvSpPr>
            <p:spPr bwMode="auto">
              <a:xfrm>
                <a:off x="7420" y="5227"/>
                <a:ext cx="74" cy="96"/>
              </a:xfrm>
              <a:custGeom>
                <a:avLst/>
                <a:gdLst>
                  <a:gd name="T0" fmla="*/ 0 w 74"/>
                  <a:gd name="T1" fmla="*/ 11 h 96"/>
                  <a:gd name="T2" fmla="*/ 16 w 74"/>
                  <a:gd name="T3" fmla="*/ 0 h 96"/>
                  <a:gd name="T4" fmla="*/ 74 w 74"/>
                  <a:gd name="T5" fmla="*/ 84 h 96"/>
                  <a:gd name="T6" fmla="*/ 56 w 74"/>
                  <a:gd name="T7" fmla="*/ 96 h 96"/>
                  <a:gd name="T8" fmla="*/ 0 w 74"/>
                  <a:gd name="T9" fmla="*/ 11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96"/>
                  <a:gd name="T17" fmla="*/ 74 w 74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96">
                    <a:moveTo>
                      <a:pt x="0" y="11"/>
                    </a:moveTo>
                    <a:lnTo>
                      <a:pt x="16" y="0"/>
                    </a:lnTo>
                    <a:lnTo>
                      <a:pt x="74" y="84"/>
                    </a:lnTo>
                    <a:lnTo>
                      <a:pt x="56" y="96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83" name="Freeform 862"/>
              <p:cNvSpPr>
                <a:spLocks/>
              </p:cNvSpPr>
              <p:nvPr/>
            </p:nvSpPr>
            <p:spPr bwMode="auto">
              <a:xfrm>
                <a:off x="7476" y="5311"/>
                <a:ext cx="72" cy="97"/>
              </a:xfrm>
              <a:custGeom>
                <a:avLst/>
                <a:gdLst>
                  <a:gd name="T0" fmla="*/ 0 w 72"/>
                  <a:gd name="T1" fmla="*/ 12 h 97"/>
                  <a:gd name="T2" fmla="*/ 18 w 72"/>
                  <a:gd name="T3" fmla="*/ 0 h 97"/>
                  <a:gd name="T4" fmla="*/ 72 w 72"/>
                  <a:gd name="T5" fmla="*/ 85 h 97"/>
                  <a:gd name="T6" fmla="*/ 55 w 72"/>
                  <a:gd name="T7" fmla="*/ 97 h 97"/>
                  <a:gd name="T8" fmla="*/ 0 w 72"/>
                  <a:gd name="T9" fmla="*/ 12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97"/>
                  <a:gd name="T17" fmla="*/ 72 w 72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97">
                    <a:moveTo>
                      <a:pt x="0" y="12"/>
                    </a:moveTo>
                    <a:lnTo>
                      <a:pt x="18" y="0"/>
                    </a:lnTo>
                    <a:lnTo>
                      <a:pt x="72" y="85"/>
                    </a:lnTo>
                    <a:lnTo>
                      <a:pt x="55" y="9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84" name="Freeform 863"/>
              <p:cNvSpPr>
                <a:spLocks/>
              </p:cNvSpPr>
              <p:nvPr/>
            </p:nvSpPr>
            <p:spPr bwMode="auto">
              <a:xfrm>
                <a:off x="7531" y="5396"/>
                <a:ext cx="69" cy="95"/>
              </a:xfrm>
              <a:custGeom>
                <a:avLst/>
                <a:gdLst>
                  <a:gd name="T0" fmla="*/ 0 w 69"/>
                  <a:gd name="T1" fmla="*/ 12 h 95"/>
                  <a:gd name="T2" fmla="*/ 17 w 69"/>
                  <a:gd name="T3" fmla="*/ 0 h 95"/>
                  <a:gd name="T4" fmla="*/ 69 w 69"/>
                  <a:gd name="T5" fmla="*/ 85 h 95"/>
                  <a:gd name="T6" fmla="*/ 53 w 69"/>
                  <a:gd name="T7" fmla="*/ 95 h 95"/>
                  <a:gd name="T8" fmla="*/ 0 w 69"/>
                  <a:gd name="T9" fmla="*/ 12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95"/>
                  <a:gd name="T17" fmla="*/ 69 w 69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95">
                    <a:moveTo>
                      <a:pt x="0" y="12"/>
                    </a:moveTo>
                    <a:lnTo>
                      <a:pt x="17" y="0"/>
                    </a:lnTo>
                    <a:lnTo>
                      <a:pt x="69" y="85"/>
                    </a:lnTo>
                    <a:lnTo>
                      <a:pt x="53" y="95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85" name="Freeform 864"/>
              <p:cNvSpPr>
                <a:spLocks/>
              </p:cNvSpPr>
              <p:nvPr/>
            </p:nvSpPr>
            <p:spPr bwMode="auto">
              <a:xfrm>
                <a:off x="7584" y="5481"/>
                <a:ext cx="67" cy="95"/>
              </a:xfrm>
              <a:custGeom>
                <a:avLst/>
                <a:gdLst>
                  <a:gd name="T0" fmla="*/ 0 w 67"/>
                  <a:gd name="T1" fmla="*/ 10 h 95"/>
                  <a:gd name="T2" fmla="*/ 16 w 67"/>
                  <a:gd name="T3" fmla="*/ 0 h 95"/>
                  <a:gd name="T4" fmla="*/ 67 w 67"/>
                  <a:gd name="T5" fmla="*/ 87 h 95"/>
                  <a:gd name="T6" fmla="*/ 49 w 67"/>
                  <a:gd name="T7" fmla="*/ 95 h 95"/>
                  <a:gd name="T8" fmla="*/ 0 w 67"/>
                  <a:gd name="T9" fmla="*/ 1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5"/>
                  <a:gd name="T17" fmla="*/ 67 w 67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5">
                    <a:moveTo>
                      <a:pt x="0" y="10"/>
                    </a:moveTo>
                    <a:lnTo>
                      <a:pt x="16" y="0"/>
                    </a:lnTo>
                    <a:lnTo>
                      <a:pt x="67" y="87"/>
                    </a:lnTo>
                    <a:lnTo>
                      <a:pt x="49" y="9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86" name="Freeform 865"/>
              <p:cNvSpPr>
                <a:spLocks/>
              </p:cNvSpPr>
              <p:nvPr/>
            </p:nvSpPr>
            <p:spPr bwMode="auto">
              <a:xfrm>
                <a:off x="7633" y="5568"/>
                <a:ext cx="67" cy="95"/>
              </a:xfrm>
              <a:custGeom>
                <a:avLst/>
                <a:gdLst>
                  <a:gd name="T0" fmla="*/ 0 w 67"/>
                  <a:gd name="T1" fmla="*/ 8 h 95"/>
                  <a:gd name="T2" fmla="*/ 18 w 67"/>
                  <a:gd name="T3" fmla="*/ 0 h 95"/>
                  <a:gd name="T4" fmla="*/ 67 w 67"/>
                  <a:gd name="T5" fmla="*/ 85 h 95"/>
                  <a:gd name="T6" fmla="*/ 49 w 67"/>
                  <a:gd name="T7" fmla="*/ 95 h 95"/>
                  <a:gd name="T8" fmla="*/ 0 w 67"/>
                  <a:gd name="T9" fmla="*/ 8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5"/>
                  <a:gd name="T17" fmla="*/ 67 w 67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5">
                    <a:moveTo>
                      <a:pt x="0" y="8"/>
                    </a:moveTo>
                    <a:lnTo>
                      <a:pt x="18" y="0"/>
                    </a:lnTo>
                    <a:lnTo>
                      <a:pt x="67" y="85"/>
                    </a:lnTo>
                    <a:lnTo>
                      <a:pt x="49" y="9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87" name="Freeform 866"/>
              <p:cNvSpPr>
                <a:spLocks/>
              </p:cNvSpPr>
              <p:nvPr/>
            </p:nvSpPr>
            <p:spPr bwMode="auto">
              <a:xfrm>
                <a:off x="7682" y="5653"/>
                <a:ext cx="64" cy="95"/>
              </a:xfrm>
              <a:custGeom>
                <a:avLst/>
                <a:gdLst>
                  <a:gd name="T0" fmla="*/ 0 w 64"/>
                  <a:gd name="T1" fmla="*/ 10 h 95"/>
                  <a:gd name="T2" fmla="*/ 18 w 64"/>
                  <a:gd name="T3" fmla="*/ 0 h 95"/>
                  <a:gd name="T4" fmla="*/ 64 w 64"/>
                  <a:gd name="T5" fmla="*/ 86 h 95"/>
                  <a:gd name="T6" fmla="*/ 45 w 64"/>
                  <a:gd name="T7" fmla="*/ 95 h 95"/>
                  <a:gd name="T8" fmla="*/ 0 w 64"/>
                  <a:gd name="T9" fmla="*/ 1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95"/>
                  <a:gd name="T17" fmla="*/ 64 w 64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95">
                    <a:moveTo>
                      <a:pt x="0" y="10"/>
                    </a:moveTo>
                    <a:lnTo>
                      <a:pt x="18" y="0"/>
                    </a:lnTo>
                    <a:lnTo>
                      <a:pt x="64" y="86"/>
                    </a:lnTo>
                    <a:lnTo>
                      <a:pt x="45" y="9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88" name="Freeform 867"/>
              <p:cNvSpPr>
                <a:spLocks/>
              </p:cNvSpPr>
              <p:nvPr/>
            </p:nvSpPr>
            <p:spPr bwMode="auto">
              <a:xfrm>
                <a:off x="7727" y="5739"/>
                <a:ext cx="62" cy="95"/>
              </a:xfrm>
              <a:custGeom>
                <a:avLst/>
                <a:gdLst>
                  <a:gd name="T0" fmla="*/ 0 w 62"/>
                  <a:gd name="T1" fmla="*/ 9 h 95"/>
                  <a:gd name="T2" fmla="*/ 19 w 62"/>
                  <a:gd name="T3" fmla="*/ 0 h 95"/>
                  <a:gd name="T4" fmla="*/ 62 w 62"/>
                  <a:gd name="T5" fmla="*/ 86 h 95"/>
                  <a:gd name="T6" fmla="*/ 43 w 62"/>
                  <a:gd name="T7" fmla="*/ 95 h 95"/>
                  <a:gd name="T8" fmla="*/ 0 w 62"/>
                  <a:gd name="T9" fmla="*/ 9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95"/>
                  <a:gd name="T17" fmla="*/ 62 w 62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95">
                    <a:moveTo>
                      <a:pt x="0" y="9"/>
                    </a:moveTo>
                    <a:lnTo>
                      <a:pt x="19" y="0"/>
                    </a:lnTo>
                    <a:lnTo>
                      <a:pt x="62" y="86"/>
                    </a:lnTo>
                    <a:lnTo>
                      <a:pt x="43" y="9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89" name="Freeform 868"/>
              <p:cNvSpPr>
                <a:spLocks/>
              </p:cNvSpPr>
              <p:nvPr/>
            </p:nvSpPr>
            <p:spPr bwMode="auto">
              <a:xfrm>
                <a:off x="7770" y="5825"/>
                <a:ext cx="59" cy="95"/>
              </a:xfrm>
              <a:custGeom>
                <a:avLst/>
                <a:gdLst>
                  <a:gd name="T0" fmla="*/ 0 w 59"/>
                  <a:gd name="T1" fmla="*/ 9 h 95"/>
                  <a:gd name="T2" fmla="*/ 19 w 59"/>
                  <a:gd name="T3" fmla="*/ 0 h 95"/>
                  <a:gd name="T4" fmla="*/ 59 w 59"/>
                  <a:gd name="T5" fmla="*/ 87 h 95"/>
                  <a:gd name="T6" fmla="*/ 42 w 59"/>
                  <a:gd name="T7" fmla="*/ 95 h 95"/>
                  <a:gd name="T8" fmla="*/ 0 w 59"/>
                  <a:gd name="T9" fmla="*/ 9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5"/>
                  <a:gd name="T17" fmla="*/ 59 w 59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5">
                    <a:moveTo>
                      <a:pt x="0" y="9"/>
                    </a:moveTo>
                    <a:lnTo>
                      <a:pt x="19" y="0"/>
                    </a:lnTo>
                    <a:lnTo>
                      <a:pt x="59" y="87"/>
                    </a:lnTo>
                    <a:lnTo>
                      <a:pt x="42" y="9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90" name="Freeform 869"/>
              <p:cNvSpPr>
                <a:spLocks/>
              </p:cNvSpPr>
              <p:nvPr/>
            </p:nvSpPr>
            <p:spPr bwMode="auto">
              <a:xfrm>
                <a:off x="7812" y="5912"/>
                <a:ext cx="56" cy="95"/>
              </a:xfrm>
              <a:custGeom>
                <a:avLst/>
                <a:gdLst>
                  <a:gd name="T0" fmla="*/ 0 w 56"/>
                  <a:gd name="T1" fmla="*/ 8 h 95"/>
                  <a:gd name="T2" fmla="*/ 17 w 56"/>
                  <a:gd name="T3" fmla="*/ 0 h 95"/>
                  <a:gd name="T4" fmla="*/ 56 w 56"/>
                  <a:gd name="T5" fmla="*/ 87 h 95"/>
                  <a:gd name="T6" fmla="*/ 37 w 56"/>
                  <a:gd name="T7" fmla="*/ 95 h 95"/>
                  <a:gd name="T8" fmla="*/ 0 w 56"/>
                  <a:gd name="T9" fmla="*/ 8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95"/>
                  <a:gd name="T17" fmla="*/ 56 w 56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95">
                    <a:moveTo>
                      <a:pt x="0" y="8"/>
                    </a:moveTo>
                    <a:lnTo>
                      <a:pt x="17" y="0"/>
                    </a:lnTo>
                    <a:lnTo>
                      <a:pt x="56" y="87"/>
                    </a:lnTo>
                    <a:lnTo>
                      <a:pt x="37" y="9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91" name="Freeform 870"/>
              <p:cNvSpPr>
                <a:spLocks/>
              </p:cNvSpPr>
              <p:nvPr/>
            </p:nvSpPr>
            <p:spPr bwMode="auto">
              <a:xfrm>
                <a:off x="7849" y="5999"/>
                <a:ext cx="55" cy="97"/>
              </a:xfrm>
              <a:custGeom>
                <a:avLst/>
                <a:gdLst>
                  <a:gd name="T0" fmla="*/ 0 w 55"/>
                  <a:gd name="T1" fmla="*/ 8 h 97"/>
                  <a:gd name="T2" fmla="*/ 19 w 55"/>
                  <a:gd name="T3" fmla="*/ 0 h 97"/>
                  <a:gd name="T4" fmla="*/ 55 w 55"/>
                  <a:gd name="T5" fmla="*/ 90 h 97"/>
                  <a:gd name="T6" fmla="*/ 36 w 55"/>
                  <a:gd name="T7" fmla="*/ 97 h 97"/>
                  <a:gd name="T8" fmla="*/ 0 w 55"/>
                  <a:gd name="T9" fmla="*/ 8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7"/>
                  <a:gd name="T17" fmla="*/ 55 w 55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7">
                    <a:moveTo>
                      <a:pt x="0" y="8"/>
                    </a:moveTo>
                    <a:lnTo>
                      <a:pt x="19" y="0"/>
                    </a:lnTo>
                    <a:lnTo>
                      <a:pt x="55" y="90"/>
                    </a:lnTo>
                    <a:lnTo>
                      <a:pt x="36" y="97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92" name="Freeform 871"/>
              <p:cNvSpPr>
                <a:spLocks/>
              </p:cNvSpPr>
              <p:nvPr/>
            </p:nvSpPr>
            <p:spPr bwMode="auto">
              <a:xfrm>
                <a:off x="7885" y="6089"/>
                <a:ext cx="52" cy="95"/>
              </a:xfrm>
              <a:custGeom>
                <a:avLst/>
                <a:gdLst>
                  <a:gd name="T0" fmla="*/ 0 w 52"/>
                  <a:gd name="T1" fmla="*/ 7 h 95"/>
                  <a:gd name="T2" fmla="*/ 19 w 52"/>
                  <a:gd name="T3" fmla="*/ 0 h 95"/>
                  <a:gd name="T4" fmla="*/ 52 w 52"/>
                  <a:gd name="T5" fmla="*/ 89 h 95"/>
                  <a:gd name="T6" fmla="*/ 32 w 52"/>
                  <a:gd name="T7" fmla="*/ 95 h 95"/>
                  <a:gd name="T8" fmla="*/ 0 w 52"/>
                  <a:gd name="T9" fmla="*/ 7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95"/>
                  <a:gd name="T17" fmla="*/ 52 w 52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95">
                    <a:moveTo>
                      <a:pt x="0" y="7"/>
                    </a:moveTo>
                    <a:lnTo>
                      <a:pt x="19" y="0"/>
                    </a:lnTo>
                    <a:lnTo>
                      <a:pt x="52" y="89"/>
                    </a:lnTo>
                    <a:lnTo>
                      <a:pt x="32" y="9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93" name="Freeform 872"/>
              <p:cNvSpPr>
                <a:spLocks/>
              </p:cNvSpPr>
              <p:nvPr/>
            </p:nvSpPr>
            <p:spPr bwMode="auto">
              <a:xfrm>
                <a:off x="7917" y="6178"/>
                <a:ext cx="49" cy="96"/>
              </a:xfrm>
              <a:custGeom>
                <a:avLst/>
                <a:gdLst>
                  <a:gd name="T0" fmla="*/ 0 w 49"/>
                  <a:gd name="T1" fmla="*/ 6 h 96"/>
                  <a:gd name="T2" fmla="*/ 20 w 49"/>
                  <a:gd name="T3" fmla="*/ 0 h 96"/>
                  <a:gd name="T4" fmla="*/ 49 w 49"/>
                  <a:gd name="T5" fmla="*/ 89 h 96"/>
                  <a:gd name="T6" fmla="*/ 30 w 49"/>
                  <a:gd name="T7" fmla="*/ 96 h 96"/>
                  <a:gd name="T8" fmla="*/ 0 w 49"/>
                  <a:gd name="T9" fmla="*/ 6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96"/>
                  <a:gd name="T17" fmla="*/ 49 w 49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96">
                    <a:moveTo>
                      <a:pt x="0" y="6"/>
                    </a:moveTo>
                    <a:lnTo>
                      <a:pt x="20" y="0"/>
                    </a:lnTo>
                    <a:lnTo>
                      <a:pt x="49" y="89"/>
                    </a:lnTo>
                    <a:lnTo>
                      <a:pt x="30" y="9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94" name="Freeform 873"/>
              <p:cNvSpPr>
                <a:spLocks/>
              </p:cNvSpPr>
              <p:nvPr/>
            </p:nvSpPr>
            <p:spPr bwMode="auto">
              <a:xfrm>
                <a:off x="7947" y="6267"/>
                <a:ext cx="46" cy="98"/>
              </a:xfrm>
              <a:custGeom>
                <a:avLst/>
                <a:gdLst>
                  <a:gd name="T0" fmla="*/ 0 w 46"/>
                  <a:gd name="T1" fmla="*/ 7 h 98"/>
                  <a:gd name="T2" fmla="*/ 19 w 46"/>
                  <a:gd name="T3" fmla="*/ 0 h 98"/>
                  <a:gd name="T4" fmla="*/ 46 w 46"/>
                  <a:gd name="T5" fmla="*/ 92 h 98"/>
                  <a:gd name="T6" fmla="*/ 28 w 46"/>
                  <a:gd name="T7" fmla="*/ 98 h 98"/>
                  <a:gd name="T8" fmla="*/ 0 w 46"/>
                  <a:gd name="T9" fmla="*/ 7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98"/>
                  <a:gd name="T17" fmla="*/ 46 w 46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98">
                    <a:moveTo>
                      <a:pt x="0" y="7"/>
                    </a:moveTo>
                    <a:lnTo>
                      <a:pt x="19" y="0"/>
                    </a:lnTo>
                    <a:lnTo>
                      <a:pt x="46" y="92"/>
                    </a:lnTo>
                    <a:lnTo>
                      <a:pt x="28" y="98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95" name="Freeform 874"/>
              <p:cNvSpPr>
                <a:spLocks/>
              </p:cNvSpPr>
              <p:nvPr/>
            </p:nvSpPr>
            <p:spPr bwMode="auto">
              <a:xfrm>
                <a:off x="7975" y="6359"/>
                <a:ext cx="43" cy="98"/>
              </a:xfrm>
              <a:custGeom>
                <a:avLst/>
                <a:gdLst>
                  <a:gd name="T0" fmla="*/ 0 w 43"/>
                  <a:gd name="T1" fmla="*/ 6 h 98"/>
                  <a:gd name="T2" fmla="*/ 18 w 43"/>
                  <a:gd name="T3" fmla="*/ 0 h 98"/>
                  <a:gd name="T4" fmla="*/ 43 w 43"/>
                  <a:gd name="T5" fmla="*/ 92 h 98"/>
                  <a:gd name="T6" fmla="*/ 24 w 43"/>
                  <a:gd name="T7" fmla="*/ 98 h 98"/>
                  <a:gd name="T8" fmla="*/ 0 w 43"/>
                  <a:gd name="T9" fmla="*/ 6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98"/>
                  <a:gd name="T17" fmla="*/ 43 w 43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98">
                    <a:moveTo>
                      <a:pt x="0" y="6"/>
                    </a:moveTo>
                    <a:lnTo>
                      <a:pt x="18" y="0"/>
                    </a:lnTo>
                    <a:lnTo>
                      <a:pt x="43" y="92"/>
                    </a:lnTo>
                    <a:lnTo>
                      <a:pt x="24" y="98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96" name="Freeform 875"/>
              <p:cNvSpPr>
                <a:spLocks/>
              </p:cNvSpPr>
              <p:nvPr/>
            </p:nvSpPr>
            <p:spPr bwMode="auto">
              <a:xfrm>
                <a:off x="7999" y="6451"/>
                <a:ext cx="41" cy="98"/>
              </a:xfrm>
              <a:custGeom>
                <a:avLst/>
                <a:gdLst>
                  <a:gd name="T0" fmla="*/ 0 w 41"/>
                  <a:gd name="T1" fmla="*/ 6 h 98"/>
                  <a:gd name="T2" fmla="*/ 19 w 41"/>
                  <a:gd name="T3" fmla="*/ 0 h 98"/>
                  <a:gd name="T4" fmla="*/ 41 w 41"/>
                  <a:gd name="T5" fmla="*/ 95 h 98"/>
                  <a:gd name="T6" fmla="*/ 22 w 41"/>
                  <a:gd name="T7" fmla="*/ 98 h 98"/>
                  <a:gd name="T8" fmla="*/ 0 w 41"/>
                  <a:gd name="T9" fmla="*/ 6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98"/>
                  <a:gd name="T17" fmla="*/ 41 w 41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98">
                    <a:moveTo>
                      <a:pt x="0" y="6"/>
                    </a:moveTo>
                    <a:lnTo>
                      <a:pt x="19" y="0"/>
                    </a:lnTo>
                    <a:lnTo>
                      <a:pt x="41" y="95"/>
                    </a:lnTo>
                    <a:lnTo>
                      <a:pt x="22" y="98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97" name="Freeform 876"/>
              <p:cNvSpPr>
                <a:spLocks/>
              </p:cNvSpPr>
              <p:nvPr/>
            </p:nvSpPr>
            <p:spPr bwMode="auto">
              <a:xfrm>
                <a:off x="8021" y="6546"/>
                <a:ext cx="37" cy="98"/>
              </a:xfrm>
              <a:custGeom>
                <a:avLst/>
                <a:gdLst>
                  <a:gd name="T0" fmla="*/ 0 w 37"/>
                  <a:gd name="T1" fmla="*/ 3 h 98"/>
                  <a:gd name="T2" fmla="*/ 19 w 37"/>
                  <a:gd name="T3" fmla="*/ 0 h 98"/>
                  <a:gd name="T4" fmla="*/ 37 w 37"/>
                  <a:gd name="T5" fmla="*/ 95 h 98"/>
                  <a:gd name="T6" fmla="*/ 17 w 37"/>
                  <a:gd name="T7" fmla="*/ 98 h 98"/>
                  <a:gd name="T8" fmla="*/ 0 w 37"/>
                  <a:gd name="T9" fmla="*/ 3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98"/>
                  <a:gd name="T17" fmla="*/ 37 w 37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98">
                    <a:moveTo>
                      <a:pt x="0" y="3"/>
                    </a:moveTo>
                    <a:lnTo>
                      <a:pt x="19" y="0"/>
                    </a:lnTo>
                    <a:lnTo>
                      <a:pt x="37" y="95"/>
                    </a:lnTo>
                    <a:lnTo>
                      <a:pt x="17" y="98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98" name="Freeform 877"/>
              <p:cNvSpPr>
                <a:spLocks/>
              </p:cNvSpPr>
              <p:nvPr/>
            </p:nvSpPr>
            <p:spPr bwMode="auto">
              <a:xfrm>
                <a:off x="8038" y="6641"/>
                <a:ext cx="35" cy="100"/>
              </a:xfrm>
              <a:custGeom>
                <a:avLst/>
                <a:gdLst>
                  <a:gd name="T0" fmla="*/ 0 w 35"/>
                  <a:gd name="T1" fmla="*/ 3 h 100"/>
                  <a:gd name="T2" fmla="*/ 20 w 35"/>
                  <a:gd name="T3" fmla="*/ 0 h 100"/>
                  <a:gd name="T4" fmla="*/ 35 w 35"/>
                  <a:gd name="T5" fmla="*/ 97 h 100"/>
                  <a:gd name="T6" fmla="*/ 16 w 35"/>
                  <a:gd name="T7" fmla="*/ 100 h 100"/>
                  <a:gd name="T8" fmla="*/ 0 w 35"/>
                  <a:gd name="T9" fmla="*/ 3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100"/>
                  <a:gd name="T17" fmla="*/ 35 w 35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100">
                    <a:moveTo>
                      <a:pt x="0" y="3"/>
                    </a:moveTo>
                    <a:lnTo>
                      <a:pt x="20" y="0"/>
                    </a:lnTo>
                    <a:lnTo>
                      <a:pt x="35" y="97"/>
                    </a:lnTo>
                    <a:lnTo>
                      <a:pt x="16" y="10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99" name="Freeform 878"/>
              <p:cNvSpPr>
                <a:spLocks/>
              </p:cNvSpPr>
              <p:nvPr/>
            </p:nvSpPr>
            <p:spPr bwMode="auto">
              <a:xfrm>
                <a:off x="8054" y="6738"/>
                <a:ext cx="32" cy="101"/>
              </a:xfrm>
              <a:custGeom>
                <a:avLst/>
                <a:gdLst>
                  <a:gd name="T0" fmla="*/ 0 w 32"/>
                  <a:gd name="T1" fmla="*/ 3 h 101"/>
                  <a:gd name="T2" fmla="*/ 19 w 32"/>
                  <a:gd name="T3" fmla="*/ 0 h 101"/>
                  <a:gd name="T4" fmla="*/ 32 w 32"/>
                  <a:gd name="T5" fmla="*/ 98 h 101"/>
                  <a:gd name="T6" fmla="*/ 11 w 32"/>
                  <a:gd name="T7" fmla="*/ 101 h 101"/>
                  <a:gd name="T8" fmla="*/ 0 w 32"/>
                  <a:gd name="T9" fmla="*/ 3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101"/>
                  <a:gd name="T17" fmla="*/ 32 w 32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101">
                    <a:moveTo>
                      <a:pt x="0" y="3"/>
                    </a:moveTo>
                    <a:lnTo>
                      <a:pt x="19" y="0"/>
                    </a:lnTo>
                    <a:lnTo>
                      <a:pt x="32" y="98"/>
                    </a:lnTo>
                    <a:lnTo>
                      <a:pt x="11" y="10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00" name="Freeform 879"/>
              <p:cNvSpPr>
                <a:spLocks/>
              </p:cNvSpPr>
              <p:nvPr/>
            </p:nvSpPr>
            <p:spPr bwMode="auto">
              <a:xfrm>
                <a:off x="8065" y="6836"/>
                <a:ext cx="25" cy="52"/>
              </a:xfrm>
              <a:custGeom>
                <a:avLst/>
                <a:gdLst>
                  <a:gd name="T0" fmla="*/ 0 w 25"/>
                  <a:gd name="T1" fmla="*/ 3 h 52"/>
                  <a:gd name="T2" fmla="*/ 21 w 25"/>
                  <a:gd name="T3" fmla="*/ 0 h 52"/>
                  <a:gd name="T4" fmla="*/ 25 w 25"/>
                  <a:gd name="T5" fmla="*/ 50 h 52"/>
                  <a:gd name="T6" fmla="*/ 5 w 25"/>
                  <a:gd name="T7" fmla="*/ 52 h 52"/>
                  <a:gd name="T8" fmla="*/ 0 w 25"/>
                  <a:gd name="T9" fmla="*/ 3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2"/>
                  <a:gd name="T17" fmla="*/ 25 w 25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2">
                    <a:moveTo>
                      <a:pt x="0" y="3"/>
                    </a:moveTo>
                    <a:lnTo>
                      <a:pt x="21" y="0"/>
                    </a:lnTo>
                    <a:lnTo>
                      <a:pt x="25" y="50"/>
                    </a:lnTo>
                    <a:lnTo>
                      <a:pt x="5" y="5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01" name="Freeform 880"/>
              <p:cNvSpPr>
                <a:spLocks/>
              </p:cNvSpPr>
              <p:nvPr/>
            </p:nvSpPr>
            <p:spPr bwMode="auto">
              <a:xfrm>
                <a:off x="8070" y="6886"/>
                <a:ext cx="24" cy="52"/>
              </a:xfrm>
              <a:custGeom>
                <a:avLst/>
                <a:gdLst>
                  <a:gd name="T0" fmla="*/ 0 w 24"/>
                  <a:gd name="T1" fmla="*/ 2 h 52"/>
                  <a:gd name="T2" fmla="*/ 20 w 24"/>
                  <a:gd name="T3" fmla="*/ 0 h 52"/>
                  <a:gd name="T4" fmla="*/ 24 w 24"/>
                  <a:gd name="T5" fmla="*/ 51 h 52"/>
                  <a:gd name="T6" fmla="*/ 4 w 24"/>
                  <a:gd name="T7" fmla="*/ 52 h 52"/>
                  <a:gd name="T8" fmla="*/ 0 w 24"/>
                  <a:gd name="T9" fmla="*/ 2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52"/>
                  <a:gd name="T17" fmla="*/ 24 w 24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52">
                    <a:moveTo>
                      <a:pt x="0" y="2"/>
                    </a:moveTo>
                    <a:lnTo>
                      <a:pt x="20" y="0"/>
                    </a:lnTo>
                    <a:lnTo>
                      <a:pt x="24" y="51"/>
                    </a:lnTo>
                    <a:lnTo>
                      <a:pt x="4" y="5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02" name="Freeform 881"/>
              <p:cNvSpPr>
                <a:spLocks/>
              </p:cNvSpPr>
              <p:nvPr/>
            </p:nvSpPr>
            <p:spPr bwMode="auto">
              <a:xfrm>
                <a:off x="8074" y="6937"/>
                <a:ext cx="23" cy="51"/>
              </a:xfrm>
              <a:custGeom>
                <a:avLst/>
                <a:gdLst>
                  <a:gd name="T0" fmla="*/ 0 w 23"/>
                  <a:gd name="T1" fmla="*/ 1 h 51"/>
                  <a:gd name="T2" fmla="*/ 20 w 23"/>
                  <a:gd name="T3" fmla="*/ 0 h 51"/>
                  <a:gd name="T4" fmla="*/ 23 w 23"/>
                  <a:gd name="T5" fmla="*/ 50 h 51"/>
                  <a:gd name="T6" fmla="*/ 3 w 23"/>
                  <a:gd name="T7" fmla="*/ 51 h 51"/>
                  <a:gd name="T8" fmla="*/ 0 w 23"/>
                  <a:gd name="T9" fmla="*/ 1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51"/>
                  <a:gd name="T17" fmla="*/ 23 w 23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51">
                    <a:moveTo>
                      <a:pt x="0" y="1"/>
                    </a:moveTo>
                    <a:lnTo>
                      <a:pt x="20" y="0"/>
                    </a:lnTo>
                    <a:lnTo>
                      <a:pt x="23" y="50"/>
                    </a:lnTo>
                    <a:lnTo>
                      <a:pt x="3" y="5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03" name="Freeform 882"/>
              <p:cNvSpPr>
                <a:spLocks/>
              </p:cNvSpPr>
              <p:nvPr/>
            </p:nvSpPr>
            <p:spPr bwMode="auto">
              <a:xfrm>
                <a:off x="8077" y="6987"/>
                <a:ext cx="22" cy="52"/>
              </a:xfrm>
              <a:custGeom>
                <a:avLst/>
                <a:gdLst>
                  <a:gd name="T0" fmla="*/ 0 w 22"/>
                  <a:gd name="T1" fmla="*/ 1 h 52"/>
                  <a:gd name="T2" fmla="*/ 20 w 22"/>
                  <a:gd name="T3" fmla="*/ 0 h 52"/>
                  <a:gd name="T4" fmla="*/ 22 w 22"/>
                  <a:gd name="T5" fmla="*/ 52 h 52"/>
                  <a:gd name="T6" fmla="*/ 1 w 22"/>
                  <a:gd name="T7" fmla="*/ 52 h 52"/>
                  <a:gd name="T8" fmla="*/ 0 w 22"/>
                  <a:gd name="T9" fmla="*/ 1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52"/>
                  <a:gd name="T17" fmla="*/ 22 w 2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52">
                    <a:moveTo>
                      <a:pt x="0" y="1"/>
                    </a:moveTo>
                    <a:lnTo>
                      <a:pt x="20" y="0"/>
                    </a:lnTo>
                    <a:lnTo>
                      <a:pt x="22" y="52"/>
                    </a:lnTo>
                    <a:lnTo>
                      <a:pt x="1" y="5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04" name="Freeform 883"/>
              <p:cNvSpPr>
                <a:spLocks/>
              </p:cNvSpPr>
              <p:nvPr/>
            </p:nvSpPr>
            <p:spPr bwMode="auto">
              <a:xfrm>
                <a:off x="8078" y="7039"/>
                <a:ext cx="22" cy="52"/>
              </a:xfrm>
              <a:custGeom>
                <a:avLst/>
                <a:gdLst>
                  <a:gd name="T0" fmla="*/ 0 w 22"/>
                  <a:gd name="T1" fmla="*/ 0 h 52"/>
                  <a:gd name="T2" fmla="*/ 21 w 22"/>
                  <a:gd name="T3" fmla="*/ 0 h 52"/>
                  <a:gd name="T4" fmla="*/ 22 w 22"/>
                  <a:gd name="T5" fmla="*/ 52 h 52"/>
                  <a:gd name="T6" fmla="*/ 2 w 22"/>
                  <a:gd name="T7" fmla="*/ 52 h 52"/>
                  <a:gd name="T8" fmla="*/ 0 w 22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52"/>
                  <a:gd name="T17" fmla="*/ 22 w 2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52">
                    <a:moveTo>
                      <a:pt x="0" y="0"/>
                    </a:moveTo>
                    <a:lnTo>
                      <a:pt x="21" y="0"/>
                    </a:lnTo>
                    <a:lnTo>
                      <a:pt x="22" y="52"/>
                    </a:lnTo>
                    <a:lnTo>
                      <a:pt x="2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05" name="Freeform 884"/>
              <p:cNvSpPr>
                <a:spLocks/>
              </p:cNvSpPr>
              <p:nvPr/>
            </p:nvSpPr>
            <p:spPr bwMode="auto">
              <a:xfrm>
                <a:off x="8080" y="7091"/>
                <a:ext cx="20" cy="51"/>
              </a:xfrm>
              <a:custGeom>
                <a:avLst/>
                <a:gdLst>
                  <a:gd name="T0" fmla="*/ 0 w 20"/>
                  <a:gd name="T1" fmla="*/ 0 h 51"/>
                  <a:gd name="T2" fmla="*/ 20 w 20"/>
                  <a:gd name="T3" fmla="*/ 0 h 51"/>
                  <a:gd name="T4" fmla="*/ 20 w 20"/>
                  <a:gd name="T5" fmla="*/ 51 h 51"/>
                  <a:gd name="T6" fmla="*/ 1 w 20"/>
                  <a:gd name="T7" fmla="*/ 51 h 51"/>
                  <a:gd name="T8" fmla="*/ 0 w 20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51"/>
                  <a:gd name="T17" fmla="*/ 20 w 20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51">
                    <a:moveTo>
                      <a:pt x="0" y="0"/>
                    </a:moveTo>
                    <a:lnTo>
                      <a:pt x="20" y="0"/>
                    </a:lnTo>
                    <a:lnTo>
                      <a:pt x="20" y="51"/>
                    </a:lnTo>
                    <a:lnTo>
                      <a:pt x="1" y="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06" name="Freeform 885"/>
              <p:cNvSpPr>
                <a:spLocks/>
              </p:cNvSpPr>
              <p:nvPr/>
            </p:nvSpPr>
            <p:spPr bwMode="auto">
              <a:xfrm>
                <a:off x="8080" y="7142"/>
                <a:ext cx="20" cy="105"/>
              </a:xfrm>
              <a:custGeom>
                <a:avLst/>
                <a:gdLst>
                  <a:gd name="T0" fmla="*/ 1 w 20"/>
                  <a:gd name="T1" fmla="*/ 0 h 105"/>
                  <a:gd name="T2" fmla="*/ 20 w 20"/>
                  <a:gd name="T3" fmla="*/ 0 h 105"/>
                  <a:gd name="T4" fmla="*/ 20 w 20"/>
                  <a:gd name="T5" fmla="*/ 105 h 105"/>
                  <a:gd name="T6" fmla="*/ 0 w 20"/>
                  <a:gd name="T7" fmla="*/ 104 h 105"/>
                  <a:gd name="T8" fmla="*/ 1 w 20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05"/>
                  <a:gd name="T17" fmla="*/ 20 w 20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05">
                    <a:moveTo>
                      <a:pt x="1" y="0"/>
                    </a:moveTo>
                    <a:lnTo>
                      <a:pt x="20" y="0"/>
                    </a:lnTo>
                    <a:lnTo>
                      <a:pt x="20" y="105"/>
                    </a:lnTo>
                    <a:lnTo>
                      <a:pt x="0" y="10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07" name="Freeform 886"/>
              <p:cNvSpPr>
                <a:spLocks/>
              </p:cNvSpPr>
              <p:nvPr/>
            </p:nvSpPr>
            <p:spPr bwMode="auto">
              <a:xfrm>
                <a:off x="8076" y="7246"/>
                <a:ext cx="24" cy="105"/>
              </a:xfrm>
              <a:custGeom>
                <a:avLst/>
                <a:gdLst>
                  <a:gd name="T0" fmla="*/ 4 w 24"/>
                  <a:gd name="T1" fmla="*/ 0 h 105"/>
                  <a:gd name="T2" fmla="*/ 24 w 24"/>
                  <a:gd name="T3" fmla="*/ 1 h 105"/>
                  <a:gd name="T4" fmla="*/ 20 w 24"/>
                  <a:gd name="T5" fmla="*/ 105 h 105"/>
                  <a:gd name="T6" fmla="*/ 0 w 24"/>
                  <a:gd name="T7" fmla="*/ 104 h 105"/>
                  <a:gd name="T8" fmla="*/ 4 w 24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105"/>
                  <a:gd name="T17" fmla="*/ 24 w 24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105">
                    <a:moveTo>
                      <a:pt x="4" y="0"/>
                    </a:moveTo>
                    <a:lnTo>
                      <a:pt x="24" y="1"/>
                    </a:lnTo>
                    <a:lnTo>
                      <a:pt x="20" y="105"/>
                    </a:lnTo>
                    <a:lnTo>
                      <a:pt x="0" y="10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08" name="Freeform 887"/>
              <p:cNvSpPr>
                <a:spLocks/>
              </p:cNvSpPr>
              <p:nvPr/>
            </p:nvSpPr>
            <p:spPr bwMode="auto">
              <a:xfrm>
                <a:off x="8068" y="7350"/>
                <a:ext cx="28" cy="103"/>
              </a:xfrm>
              <a:custGeom>
                <a:avLst/>
                <a:gdLst>
                  <a:gd name="T0" fmla="*/ 8 w 28"/>
                  <a:gd name="T1" fmla="*/ 0 h 103"/>
                  <a:gd name="T2" fmla="*/ 28 w 28"/>
                  <a:gd name="T3" fmla="*/ 1 h 103"/>
                  <a:gd name="T4" fmla="*/ 20 w 28"/>
                  <a:gd name="T5" fmla="*/ 103 h 103"/>
                  <a:gd name="T6" fmla="*/ 0 w 28"/>
                  <a:gd name="T7" fmla="*/ 102 h 103"/>
                  <a:gd name="T8" fmla="*/ 8 w 28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103"/>
                  <a:gd name="T17" fmla="*/ 28 w 28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103">
                    <a:moveTo>
                      <a:pt x="8" y="0"/>
                    </a:moveTo>
                    <a:lnTo>
                      <a:pt x="28" y="1"/>
                    </a:lnTo>
                    <a:lnTo>
                      <a:pt x="20" y="103"/>
                    </a:lnTo>
                    <a:lnTo>
                      <a:pt x="0" y="10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09" name="Freeform 888"/>
              <p:cNvSpPr>
                <a:spLocks/>
              </p:cNvSpPr>
              <p:nvPr/>
            </p:nvSpPr>
            <p:spPr bwMode="auto">
              <a:xfrm>
                <a:off x="8060" y="7452"/>
                <a:ext cx="28" cy="105"/>
              </a:xfrm>
              <a:custGeom>
                <a:avLst/>
                <a:gdLst>
                  <a:gd name="T0" fmla="*/ 8 w 28"/>
                  <a:gd name="T1" fmla="*/ 0 h 105"/>
                  <a:gd name="T2" fmla="*/ 28 w 28"/>
                  <a:gd name="T3" fmla="*/ 1 h 105"/>
                  <a:gd name="T4" fmla="*/ 20 w 28"/>
                  <a:gd name="T5" fmla="*/ 105 h 105"/>
                  <a:gd name="T6" fmla="*/ 0 w 28"/>
                  <a:gd name="T7" fmla="*/ 102 h 105"/>
                  <a:gd name="T8" fmla="*/ 8 w 28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105"/>
                  <a:gd name="T17" fmla="*/ 28 w 28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105">
                    <a:moveTo>
                      <a:pt x="8" y="0"/>
                    </a:moveTo>
                    <a:lnTo>
                      <a:pt x="28" y="1"/>
                    </a:lnTo>
                    <a:lnTo>
                      <a:pt x="20" y="105"/>
                    </a:lnTo>
                    <a:lnTo>
                      <a:pt x="0" y="10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10" name="Freeform 889"/>
              <p:cNvSpPr>
                <a:spLocks/>
              </p:cNvSpPr>
              <p:nvPr/>
            </p:nvSpPr>
            <p:spPr bwMode="auto">
              <a:xfrm>
                <a:off x="8048" y="7554"/>
                <a:ext cx="32" cy="104"/>
              </a:xfrm>
              <a:custGeom>
                <a:avLst/>
                <a:gdLst>
                  <a:gd name="T0" fmla="*/ 12 w 32"/>
                  <a:gd name="T1" fmla="*/ 0 h 104"/>
                  <a:gd name="T2" fmla="*/ 32 w 32"/>
                  <a:gd name="T3" fmla="*/ 3 h 104"/>
                  <a:gd name="T4" fmla="*/ 20 w 32"/>
                  <a:gd name="T5" fmla="*/ 104 h 104"/>
                  <a:gd name="T6" fmla="*/ 0 w 32"/>
                  <a:gd name="T7" fmla="*/ 101 h 104"/>
                  <a:gd name="T8" fmla="*/ 12 w 32"/>
                  <a:gd name="T9" fmla="*/ 0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104"/>
                  <a:gd name="T17" fmla="*/ 32 w 32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104">
                    <a:moveTo>
                      <a:pt x="12" y="0"/>
                    </a:moveTo>
                    <a:lnTo>
                      <a:pt x="32" y="3"/>
                    </a:lnTo>
                    <a:lnTo>
                      <a:pt x="20" y="104"/>
                    </a:lnTo>
                    <a:lnTo>
                      <a:pt x="0" y="10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11" name="Freeform 890"/>
              <p:cNvSpPr>
                <a:spLocks/>
              </p:cNvSpPr>
              <p:nvPr/>
            </p:nvSpPr>
            <p:spPr bwMode="auto">
              <a:xfrm>
                <a:off x="8034" y="7655"/>
                <a:ext cx="34" cy="103"/>
              </a:xfrm>
              <a:custGeom>
                <a:avLst/>
                <a:gdLst>
                  <a:gd name="T0" fmla="*/ 14 w 34"/>
                  <a:gd name="T1" fmla="*/ 0 h 103"/>
                  <a:gd name="T2" fmla="*/ 34 w 34"/>
                  <a:gd name="T3" fmla="*/ 3 h 103"/>
                  <a:gd name="T4" fmla="*/ 20 w 34"/>
                  <a:gd name="T5" fmla="*/ 103 h 103"/>
                  <a:gd name="T6" fmla="*/ 0 w 34"/>
                  <a:gd name="T7" fmla="*/ 101 h 103"/>
                  <a:gd name="T8" fmla="*/ 14 w 34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03"/>
                  <a:gd name="T17" fmla="*/ 34 w 34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03">
                    <a:moveTo>
                      <a:pt x="14" y="0"/>
                    </a:moveTo>
                    <a:lnTo>
                      <a:pt x="34" y="3"/>
                    </a:lnTo>
                    <a:lnTo>
                      <a:pt x="20" y="103"/>
                    </a:lnTo>
                    <a:lnTo>
                      <a:pt x="0" y="10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12" name="Freeform 891"/>
              <p:cNvSpPr>
                <a:spLocks/>
              </p:cNvSpPr>
              <p:nvPr/>
            </p:nvSpPr>
            <p:spPr bwMode="auto">
              <a:xfrm>
                <a:off x="8018" y="7756"/>
                <a:ext cx="36" cy="103"/>
              </a:xfrm>
              <a:custGeom>
                <a:avLst/>
                <a:gdLst>
                  <a:gd name="T0" fmla="*/ 16 w 36"/>
                  <a:gd name="T1" fmla="*/ 0 h 103"/>
                  <a:gd name="T2" fmla="*/ 36 w 36"/>
                  <a:gd name="T3" fmla="*/ 2 h 103"/>
                  <a:gd name="T4" fmla="*/ 20 w 36"/>
                  <a:gd name="T5" fmla="*/ 103 h 103"/>
                  <a:gd name="T6" fmla="*/ 0 w 36"/>
                  <a:gd name="T7" fmla="*/ 99 h 103"/>
                  <a:gd name="T8" fmla="*/ 16 w 36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103"/>
                  <a:gd name="T17" fmla="*/ 36 w 36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103">
                    <a:moveTo>
                      <a:pt x="16" y="0"/>
                    </a:moveTo>
                    <a:lnTo>
                      <a:pt x="36" y="2"/>
                    </a:lnTo>
                    <a:lnTo>
                      <a:pt x="20" y="103"/>
                    </a:lnTo>
                    <a:lnTo>
                      <a:pt x="0" y="99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13" name="Freeform 892"/>
              <p:cNvSpPr>
                <a:spLocks/>
              </p:cNvSpPr>
              <p:nvPr/>
            </p:nvSpPr>
            <p:spPr bwMode="auto">
              <a:xfrm>
                <a:off x="7999" y="7855"/>
                <a:ext cx="39" cy="104"/>
              </a:xfrm>
              <a:custGeom>
                <a:avLst/>
                <a:gdLst>
                  <a:gd name="T0" fmla="*/ 19 w 39"/>
                  <a:gd name="T1" fmla="*/ 0 h 104"/>
                  <a:gd name="T2" fmla="*/ 39 w 39"/>
                  <a:gd name="T3" fmla="*/ 4 h 104"/>
                  <a:gd name="T4" fmla="*/ 19 w 39"/>
                  <a:gd name="T5" fmla="*/ 104 h 104"/>
                  <a:gd name="T6" fmla="*/ 0 w 39"/>
                  <a:gd name="T7" fmla="*/ 99 h 104"/>
                  <a:gd name="T8" fmla="*/ 19 w 39"/>
                  <a:gd name="T9" fmla="*/ 0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104"/>
                  <a:gd name="T17" fmla="*/ 39 w 39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104">
                    <a:moveTo>
                      <a:pt x="19" y="0"/>
                    </a:moveTo>
                    <a:lnTo>
                      <a:pt x="39" y="4"/>
                    </a:lnTo>
                    <a:lnTo>
                      <a:pt x="19" y="104"/>
                    </a:lnTo>
                    <a:lnTo>
                      <a:pt x="0" y="9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14" name="Freeform 893"/>
              <p:cNvSpPr>
                <a:spLocks/>
              </p:cNvSpPr>
              <p:nvPr/>
            </p:nvSpPr>
            <p:spPr bwMode="auto">
              <a:xfrm>
                <a:off x="7978" y="7954"/>
                <a:ext cx="40" cy="102"/>
              </a:xfrm>
              <a:custGeom>
                <a:avLst/>
                <a:gdLst>
                  <a:gd name="T0" fmla="*/ 21 w 40"/>
                  <a:gd name="T1" fmla="*/ 0 h 102"/>
                  <a:gd name="T2" fmla="*/ 40 w 40"/>
                  <a:gd name="T3" fmla="*/ 5 h 102"/>
                  <a:gd name="T4" fmla="*/ 18 w 40"/>
                  <a:gd name="T5" fmla="*/ 102 h 102"/>
                  <a:gd name="T6" fmla="*/ 0 w 40"/>
                  <a:gd name="T7" fmla="*/ 98 h 102"/>
                  <a:gd name="T8" fmla="*/ 21 w 40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102"/>
                  <a:gd name="T17" fmla="*/ 40 w 40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102">
                    <a:moveTo>
                      <a:pt x="21" y="0"/>
                    </a:moveTo>
                    <a:lnTo>
                      <a:pt x="40" y="5"/>
                    </a:lnTo>
                    <a:lnTo>
                      <a:pt x="18" y="102"/>
                    </a:lnTo>
                    <a:lnTo>
                      <a:pt x="0" y="98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15" name="Freeform 894"/>
              <p:cNvSpPr>
                <a:spLocks/>
              </p:cNvSpPr>
              <p:nvPr/>
            </p:nvSpPr>
            <p:spPr bwMode="auto">
              <a:xfrm>
                <a:off x="7955" y="8052"/>
                <a:ext cx="41" cy="102"/>
              </a:xfrm>
              <a:custGeom>
                <a:avLst/>
                <a:gdLst>
                  <a:gd name="T0" fmla="*/ 23 w 41"/>
                  <a:gd name="T1" fmla="*/ 0 h 102"/>
                  <a:gd name="T2" fmla="*/ 41 w 41"/>
                  <a:gd name="T3" fmla="*/ 4 h 102"/>
                  <a:gd name="T4" fmla="*/ 18 w 41"/>
                  <a:gd name="T5" fmla="*/ 102 h 102"/>
                  <a:gd name="T6" fmla="*/ 0 w 41"/>
                  <a:gd name="T7" fmla="*/ 97 h 102"/>
                  <a:gd name="T8" fmla="*/ 23 w 41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102"/>
                  <a:gd name="T17" fmla="*/ 41 w 41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102">
                    <a:moveTo>
                      <a:pt x="23" y="0"/>
                    </a:moveTo>
                    <a:lnTo>
                      <a:pt x="41" y="4"/>
                    </a:lnTo>
                    <a:lnTo>
                      <a:pt x="18" y="102"/>
                    </a:lnTo>
                    <a:lnTo>
                      <a:pt x="0" y="97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16" name="Freeform 895"/>
              <p:cNvSpPr>
                <a:spLocks/>
              </p:cNvSpPr>
              <p:nvPr/>
            </p:nvSpPr>
            <p:spPr bwMode="auto">
              <a:xfrm>
                <a:off x="7927" y="8149"/>
                <a:ext cx="46" cy="102"/>
              </a:xfrm>
              <a:custGeom>
                <a:avLst/>
                <a:gdLst>
                  <a:gd name="T0" fmla="*/ 28 w 46"/>
                  <a:gd name="T1" fmla="*/ 0 h 102"/>
                  <a:gd name="T2" fmla="*/ 46 w 46"/>
                  <a:gd name="T3" fmla="*/ 5 h 102"/>
                  <a:gd name="T4" fmla="*/ 20 w 46"/>
                  <a:gd name="T5" fmla="*/ 102 h 102"/>
                  <a:gd name="T6" fmla="*/ 0 w 46"/>
                  <a:gd name="T7" fmla="*/ 96 h 102"/>
                  <a:gd name="T8" fmla="*/ 28 w 46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102"/>
                  <a:gd name="T17" fmla="*/ 46 w 46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102">
                    <a:moveTo>
                      <a:pt x="28" y="0"/>
                    </a:moveTo>
                    <a:lnTo>
                      <a:pt x="46" y="5"/>
                    </a:lnTo>
                    <a:lnTo>
                      <a:pt x="20" y="102"/>
                    </a:lnTo>
                    <a:lnTo>
                      <a:pt x="0" y="9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17" name="Freeform 896"/>
              <p:cNvSpPr>
                <a:spLocks/>
              </p:cNvSpPr>
              <p:nvPr/>
            </p:nvSpPr>
            <p:spPr bwMode="auto">
              <a:xfrm>
                <a:off x="7900" y="8245"/>
                <a:ext cx="47" cy="101"/>
              </a:xfrm>
              <a:custGeom>
                <a:avLst/>
                <a:gdLst>
                  <a:gd name="T0" fmla="*/ 27 w 47"/>
                  <a:gd name="T1" fmla="*/ 0 h 101"/>
                  <a:gd name="T2" fmla="*/ 47 w 47"/>
                  <a:gd name="T3" fmla="*/ 6 h 101"/>
                  <a:gd name="T4" fmla="*/ 19 w 47"/>
                  <a:gd name="T5" fmla="*/ 101 h 101"/>
                  <a:gd name="T6" fmla="*/ 0 w 47"/>
                  <a:gd name="T7" fmla="*/ 95 h 101"/>
                  <a:gd name="T8" fmla="*/ 27 w 4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101"/>
                  <a:gd name="T17" fmla="*/ 47 w 4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101">
                    <a:moveTo>
                      <a:pt x="27" y="0"/>
                    </a:moveTo>
                    <a:lnTo>
                      <a:pt x="47" y="6"/>
                    </a:lnTo>
                    <a:lnTo>
                      <a:pt x="19" y="101"/>
                    </a:lnTo>
                    <a:lnTo>
                      <a:pt x="0" y="95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18" name="Freeform 897"/>
              <p:cNvSpPr>
                <a:spLocks/>
              </p:cNvSpPr>
              <p:nvPr/>
            </p:nvSpPr>
            <p:spPr bwMode="auto">
              <a:xfrm>
                <a:off x="7870" y="8340"/>
                <a:ext cx="49" cy="101"/>
              </a:xfrm>
              <a:custGeom>
                <a:avLst/>
                <a:gdLst>
                  <a:gd name="T0" fmla="*/ 30 w 49"/>
                  <a:gd name="T1" fmla="*/ 0 h 101"/>
                  <a:gd name="T2" fmla="*/ 49 w 49"/>
                  <a:gd name="T3" fmla="*/ 6 h 101"/>
                  <a:gd name="T4" fmla="*/ 18 w 49"/>
                  <a:gd name="T5" fmla="*/ 101 h 101"/>
                  <a:gd name="T6" fmla="*/ 0 w 49"/>
                  <a:gd name="T7" fmla="*/ 95 h 101"/>
                  <a:gd name="T8" fmla="*/ 30 w 49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101"/>
                  <a:gd name="T17" fmla="*/ 49 w 49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101">
                    <a:moveTo>
                      <a:pt x="30" y="0"/>
                    </a:moveTo>
                    <a:lnTo>
                      <a:pt x="49" y="6"/>
                    </a:lnTo>
                    <a:lnTo>
                      <a:pt x="18" y="101"/>
                    </a:lnTo>
                    <a:lnTo>
                      <a:pt x="0" y="9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19" name="Freeform 898"/>
              <p:cNvSpPr>
                <a:spLocks/>
              </p:cNvSpPr>
              <p:nvPr/>
            </p:nvSpPr>
            <p:spPr bwMode="auto">
              <a:xfrm>
                <a:off x="7836" y="8435"/>
                <a:ext cx="52" cy="99"/>
              </a:xfrm>
              <a:custGeom>
                <a:avLst/>
                <a:gdLst>
                  <a:gd name="T0" fmla="*/ 34 w 52"/>
                  <a:gd name="T1" fmla="*/ 0 h 99"/>
                  <a:gd name="T2" fmla="*/ 52 w 52"/>
                  <a:gd name="T3" fmla="*/ 6 h 99"/>
                  <a:gd name="T4" fmla="*/ 19 w 52"/>
                  <a:gd name="T5" fmla="*/ 99 h 99"/>
                  <a:gd name="T6" fmla="*/ 0 w 52"/>
                  <a:gd name="T7" fmla="*/ 92 h 99"/>
                  <a:gd name="T8" fmla="*/ 34 w 52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99"/>
                  <a:gd name="T17" fmla="*/ 52 w 52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99">
                    <a:moveTo>
                      <a:pt x="34" y="0"/>
                    </a:moveTo>
                    <a:lnTo>
                      <a:pt x="52" y="6"/>
                    </a:lnTo>
                    <a:lnTo>
                      <a:pt x="19" y="99"/>
                    </a:lnTo>
                    <a:lnTo>
                      <a:pt x="0" y="92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20" name="Freeform 899"/>
              <p:cNvSpPr>
                <a:spLocks/>
              </p:cNvSpPr>
              <p:nvPr/>
            </p:nvSpPr>
            <p:spPr bwMode="auto">
              <a:xfrm>
                <a:off x="7800" y="8527"/>
                <a:ext cx="55" cy="99"/>
              </a:xfrm>
              <a:custGeom>
                <a:avLst/>
                <a:gdLst>
                  <a:gd name="T0" fmla="*/ 36 w 55"/>
                  <a:gd name="T1" fmla="*/ 0 h 99"/>
                  <a:gd name="T2" fmla="*/ 55 w 55"/>
                  <a:gd name="T3" fmla="*/ 7 h 99"/>
                  <a:gd name="T4" fmla="*/ 19 w 55"/>
                  <a:gd name="T5" fmla="*/ 99 h 99"/>
                  <a:gd name="T6" fmla="*/ 0 w 55"/>
                  <a:gd name="T7" fmla="*/ 92 h 99"/>
                  <a:gd name="T8" fmla="*/ 36 w 55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9"/>
                  <a:gd name="T17" fmla="*/ 55 w 55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9">
                    <a:moveTo>
                      <a:pt x="36" y="0"/>
                    </a:moveTo>
                    <a:lnTo>
                      <a:pt x="55" y="7"/>
                    </a:lnTo>
                    <a:lnTo>
                      <a:pt x="19" y="99"/>
                    </a:lnTo>
                    <a:lnTo>
                      <a:pt x="0" y="92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21" name="Freeform 900"/>
              <p:cNvSpPr>
                <a:spLocks/>
              </p:cNvSpPr>
              <p:nvPr/>
            </p:nvSpPr>
            <p:spPr bwMode="auto">
              <a:xfrm>
                <a:off x="7764" y="8619"/>
                <a:ext cx="55" cy="100"/>
              </a:xfrm>
              <a:custGeom>
                <a:avLst/>
                <a:gdLst>
                  <a:gd name="T0" fmla="*/ 36 w 55"/>
                  <a:gd name="T1" fmla="*/ 0 h 100"/>
                  <a:gd name="T2" fmla="*/ 55 w 55"/>
                  <a:gd name="T3" fmla="*/ 7 h 100"/>
                  <a:gd name="T4" fmla="*/ 18 w 55"/>
                  <a:gd name="T5" fmla="*/ 100 h 100"/>
                  <a:gd name="T6" fmla="*/ 0 w 55"/>
                  <a:gd name="T7" fmla="*/ 91 h 100"/>
                  <a:gd name="T8" fmla="*/ 36 w 55"/>
                  <a:gd name="T9" fmla="*/ 0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100"/>
                  <a:gd name="T17" fmla="*/ 55 w 55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100">
                    <a:moveTo>
                      <a:pt x="36" y="0"/>
                    </a:moveTo>
                    <a:lnTo>
                      <a:pt x="55" y="7"/>
                    </a:lnTo>
                    <a:lnTo>
                      <a:pt x="18" y="100"/>
                    </a:lnTo>
                    <a:lnTo>
                      <a:pt x="0" y="9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22" name="Freeform 901"/>
              <p:cNvSpPr>
                <a:spLocks/>
              </p:cNvSpPr>
              <p:nvPr/>
            </p:nvSpPr>
            <p:spPr bwMode="auto">
              <a:xfrm>
                <a:off x="7724" y="8710"/>
                <a:ext cx="58" cy="98"/>
              </a:xfrm>
              <a:custGeom>
                <a:avLst/>
                <a:gdLst>
                  <a:gd name="T0" fmla="*/ 40 w 58"/>
                  <a:gd name="T1" fmla="*/ 0 h 98"/>
                  <a:gd name="T2" fmla="*/ 58 w 58"/>
                  <a:gd name="T3" fmla="*/ 9 h 98"/>
                  <a:gd name="T4" fmla="*/ 19 w 58"/>
                  <a:gd name="T5" fmla="*/ 98 h 98"/>
                  <a:gd name="T6" fmla="*/ 0 w 58"/>
                  <a:gd name="T7" fmla="*/ 91 h 98"/>
                  <a:gd name="T8" fmla="*/ 40 w 58"/>
                  <a:gd name="T9" fmla="*/ 0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40" y="0"/>
                    </a:moveTo>
                    <a:lnTo>
                      <a:pt x="58" y="9"/>
                    </a:lnTo>
                    <a:lnTo>
                      <a:pt x="19" y="98"/>
                    </a:lnTo>
                    <a:lnTo>
                      <a:pt x="0" y="91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23" name="Freeform 902"/>
              <p:cNvSpPr>
                <a:spLocks/>
              </p:cNvSpPr>
              <p:nvPr/>
            </p:nvSpPr>
            <p:spPr bwMode="auto">
              <a:xfrm>
                <a:off x="7684" y="8801"/>
                <a:ext cx="59" cy="96"/>
              </a:xfrm>
              <a:custGeom>
                <a:avLst/>
                <a:gdLst>
                  <a:gd name="T0" fmla="*/ 40 w 59"/>
                  <a:gd name="T1" fmla="*/ 0 h 96"/>
                  <a:gd name="T2" fmla="*/ 59 w 59"/>
                  <a:gd name="T3" fmla="*/ 7 h 96"/>
                  <a:gd name="T4" fmla="*/ 17 w 59"/>
                  <a:gd name="T5" fmla="*/ 96 h 96"/>
                  <a:gd name="T6" fmla="*/ 0 w 59"/>
                  <a:gd name="T7" fmla="*/ 87 h 96"/>
                  <a:gd name="T8" fmla="*/ 40 w 59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96"/>
                  <a:gd name="T17" fmla="*/ 59 w 59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96">
                    <a:moveTo>
                      <a:pt x="40" y="0"/>
                    </a:moveTo>
                    <a:lnTo>
                      <a:pt x="59" y="7"/>
                    </a:lnTo>
                    <a:lnTo>
                      <a:pt x="17" y="96"/>
                    </a:lnTo>
                    <a:lnTo>
                      <a:pt x="0" y="87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24" name="Freeform 903"/>
              <p:cNvSpPr>
                <a:spLocks/>
              </p:cNvSpPr>
              <p:nvPr/>
            </p:nvSpPr>
            <p:spPr bwMode="auto">
              <a:xfrm>
                <a:off x="7639" y="8888"/>
                <a:ext cx="62" cy="97"/>
              </a:xfrm>
              <a:custGeom>
                <a:avLst/>
                <a:gdLst>
                  <a:gd name="T0" fmla="*/ 45 w 62"/>
                  <a:gd name="T1" fmla="*/ 0 h 97"/>
                  <a:gd name="T2" fmla="*/ 62 w 62"/>
                  <a:gd name="T3" fmla="*/ 9 h 97"/>
                  <a:gd name="T4" fmla="*/ 19 w 62"/>
                  <a:gd name="T5" fmla="*/ 97 h 97"/>
                  <a:gd name="T6" fmla="*/ 0 w 62"/>
                  <a:gd name="T7" fmla="*/ 88 h 97"/>
                  <a:gd name="T8" fmla="*/ 45 w 62"/>
                  <a:gd name="T9" fmla="*/ 0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97"/>
                  <a:gd name="T17" fmla="*/ 62 w 62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97">
                    <a:moveTo>
                      <a:pt x="45" y="0"/>
                    </a:moveTo>
                    <a:lnTo>
                      <a:pt x="62" y="9"/>
                    </a:lnTo>
                    <a:lnTo>
                      <a:pt x="19" y="97"/>
                    </a:lnTo>
                    <a:lnTo>
                      <a:pt x="0" y="8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25" name="Freeform 904"/>
              <p:cNvSpPr>
                <a:spLocks/>
              </p:cNvSpPr>
              <p:nvPr/>
            </p:nvSpPr>
            <p:spPr bwMode="auto">
              <a:xfrm>
                <a:off x="7594" y="8976"/>
                <a:ext cx="64" cy="97"/>
              </a:xfrm>
              <a:custGeom>
                <a:avLst/>
                <a:gdLst>
                  <a:gd name="T0" fmla="*/ 45 w 64"/>
                  <a:gd name="T1" fmla="*/ 0 h 97"/>
                  <a:gd name="T2" fmla="*/ 64 w 64"/>
                  <a:gd name="T3" fmla="*/ 9 h 97"/>
                  <a:gd name="T4" fmla="*/ 18 w 64"/>
                  <a:gd name="T5" fmla="*/ 97 h 97"/>
                  <a:gd name="T6" fmla="*/ 0 w 64"/>
                  <a:gd name="T7" fmla="*/ 87 h 97"/>
                  <a:gd name="T8" fmla="*/ 45 w 64"/>
                  <a:gd name="T9" fmla="*/ 0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97"/>
                  <a:gd name="T17" fmla="*/ 64 w 64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97">
                    <a:moveTo>
                      <a:pt x="45" y="0"/>
                    </a:moveTo>
                    <a:lnTo>
                      <a:pt x="64" y="9"/>
                    </a:lnTo>
                    <a:lnTo>
                      <a:pt x="18" y="97"/>
                    </a:lnTo>
                    <a:lnTo>
                      <a:pt x="0" y="8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26" name="Freeform 905"/>
              <p:cNvSpPr>
                <a:spLocks/>
              </p:cNvSpPr>
              <p:nvPr/>
            </p:nvSpPr>
            <p:spPr bwMode="auto">
              <a:xfrm>
                <a:off x="7547" y="9063"/>
                <a:ext cx="65" cy="95"/>
              </a:xfrm>
              <a:custGeom>
                <a:avLst/>
                <a:gdLst>
                  <a:gd name="T0" fmla="*/ 47 w 65"/>
                  <a:gd name="T1" fmla="*/ 0 h 95"/>
                  <a:gd name="T2" fmla="*/ 65 w 65"/>
                  <a:gd name="T3" fmla="*/ 10 h 95"/>
                  <a:gd name="T4" fmla="*/ 17 w 65"/>
                  <a:gd name="T5" fmla="*/ 95 h 95"/>
                  <a:gd name="T6" fmla="*/ 0 w 65"/>
                  <a:gd name="T7" fmla="*/ 84 h 95"/>
                  <a:gd name="T8" fmla="*/ 47 w 65"/>
                  <a:gd name="T9" fmla="*/ 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95"/>
                  <a:gd name="T17" fmla="*/ 65 w 65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95">
                    <a:moveTo>
                      <a:pt x="47" y="0"/>
                    </a:moveTo>
                    <a:lnTo>
                      <a:pt x="65" y="10"/>
                    </a:lnTo>
                    <a:lnTo>
                      <a:pt x="17" y="95"/>
                    </a:lnTo>
                    <a:lnTo>
                      <a:pt x="0" y="84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27" name="Freeform 906"/>
              <p:cNvSpPr>
                <a:spLocks/>
              </p:cNvSpPr>
              <p:nvPr/>
            </p:nvSpPr>
            <p:spPr bwMode="auto">
              <a:xfrm>
                <a:off x="7497" y="9147"/>
                <a:ext cx="67" cy="94"/>
              </a:xfrm>
              <a:custGeom>
                <a:avLst/>
                <a:gdLst>
                  <a:gd name="T0" fmla="*/ 50 w 67"/>
                  <a:gd name="T1" fmla="*/ 0 h 94"/>
                  <a:gd name="T2" fmla="*/ 67 w 67"/>
                  <a:gd name="T3" fmla="*/ 11 h 94"/>
                  <a:gd name="T4" fmla="*/ 17 w 67"/>
                  <a:gd name="T5" fmla="*/ 94 h 94"/>
                  <a:gd name="T6" fmla="*/ 0 w 67"/>
                  <a:gd name="T7" fmla="*/ 84 h 94"/>
                  <a:gd name="T8" fmla="*/ 50 w 67"/>
                  <a:gd name="T9" fmla="*/ 0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4"/>
                  <a:gd name="T17" fmla="*/ 67 w 67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4">
                    <a:moveTo>
                      <a:pt x="50" y="0"/>
                    </a:moveTo>
                    <a:lnTo>
                      <a:pt x="67" y="11"/>
                    </a:lnTo>
                    <a:lnTo>
                      <a:pt x="17" y="94"/>
                    </a:lnTo>
                    <a:lnTo>
                      <a:pt x="0" y="8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28" name="Freeform 907"/>
              <p:cNvSpPr>
                <a:spLocks/>
              </p:cNvSpPr>
              <p:nvPr/>
            </p:nvSpPr>
            <p:spPr bwMode="auto">
              <a:xfrm>
                <a:off x="7446" y="9231"/>
                <a:ext cx="68" cy="94"/>
              </a:xfrm>
              <a:custGeom>
                <a:avLst/>
                <a:gdLst>
                  <a:gd name="T0" fmla="*/ 51 w 68"/>
                  <a:gd name="T1" fmla="*/ 0 h 94"/>
                  <a:gd name="T2" fmla="*/ 68 w 68"/>
                  <a:gd name="T3" fmla="*/ 10 h 94"/>
                  <a:gd name="T4" fmla="*/ 16 w 68"/>
                  <a:gd name="T5" fmla="*/ 94 h 94"/>
                  <a:gd name="T6" fmla="*/ 0 w 68"/>
                  <a:gd name="T7" fmla="*/ 82 h 94"/>
                  <a:gd name="T8" fmla="*/ 51 w 68"/>
                  <a:gd name="T9" fmla="*/ 0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"/>
                  <a:gd name="T16" fmla="*/ 0 h 94"/>
                  <a:gd name="T17" fmla="*/ 68 w 68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" h="94">
                    <a:moveTo>
                      <a:pt x="51" y="0"/>
                    </a:moveTo>
                    <a:lnTo>
                      <a:pt x="68" y="10"/>
                    </a:lnTo>
                    <a:lnTo>
                      <a:pt x="16" y="94"/>
                    </a:lnTo>
                    <a:lnTo>
                      <a:pt x="0" y="82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29" name="Freeform 908"/>
              <p:cNvSpPr>
                <a:spLocks/>
              </p:cNvSpPr>
              <p:nvPr/>
            </p:nvSpPr>
            <p:spPr bwMode="auto">
              <a:xfrm>
                <a:off x="7393" y="9313"/>
                <a:ext cx="69" cy="92"/>
              </a:xfrm>
              <a:custGeom>
                <a:avLst/>
                <a:gdLst>
                  <a:gd name="T0" fmla="*/ 53 w 69"/>
                  <a:gd name="T1" fmla="*/ 0 h 92"/>
                  <a:gd name="T2" fmla="*/ 69 w 69"/>
                  <a:gd name="T3" fmla="*/ 12 h 92"/>
                  <a:gd name="T4" fmla="*/ 16 w 69"/>
                  <a:gd name="T5" fmla="*/ 92 h 92"/>
                  <a:gd name="T6" fmla="*/ 0 w 69"/>
                  <a:gd name="T7" fmla="*/ 82 h 92"/>
                  <a:gd name="T8" fmla="*/ 53 w 69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92"/>
                  <a:gd name="T17" fmla="*/ 69 w 69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92">
                    <a:moveTo>
                      <a:pt x="53" y="0"/>
                    </a:moveTo>
                    <a:lnTo>
                      <a:pt x="69" y="12"/>
                    </a:lnTo>
                    <a:lnTo>
                      <a:pt x="16" y="92"/>
                    </a:lnTo>
                    <a:lnTo>
                      <a:pt x="0" y="8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30" name="Freeform 909"/>
              <p:cNvSpPr>
                <a:spLocks/>
              </p:cNvSpPr>
              <p:nvPr/>
            </p:nvSpPr>
            <p:spPr bwMode="auto">
              <a:xfrm>
                <a:off x="7337" y="9395"/>
                <a:ext cx="72" cy="91"/>
              </a:xfrm>
              <a:custGeom>
                <a:avLst/>
                <a:gdLst>
                  <a:gd name="T0" fmla="*/ 56 w 72"/>
                  <a:gd name="T1" fmla="*/ 0 h 91"/>
                  <a:gd name="T2" fmla="*/ 72 w 72"/>
                  <a:gd name="T3" fmla="*/ 10 h 91"/>
                  <a:gd name="T4" fmla="*/ 17 w 72"/>
                  <a:gd name="T5" fmla="*/ 91 h 91"/>
                  <a:gd name="T6" fmla="*/ 0 w 72"/>
                  <a:gd name="T7" fmla="*/ 79 h 91"/>
                  <a:gd name="T8" fmla="*/ 56 w 72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91"/>
                  <a:gd name="T17" fmla="*/ 72 w 72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91">
                    <a:moveTo>
                      <a:pt x="56" y="0"/>
                    </a:moveTo>
                    <a:lnTo>
                      <a:pt x="72" y="10"/>
                    </a:lnTo>
                    <a:lnTo>
                      <a:pt x="17" y="91"/>
                    </a:lnTo>
                    <a:lnTo>
                      <a:pt x="0" y="7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31" name="Freeform 910"/>
              <p:cNvSpPr>
                <a:spLocks/>
              </p:cNvSpPr>
              <p:nvPr/>
            </p:nvSpPr>
            <p:spPr bwMode="auto">
              <a:xfrm>
                <a:off x="7280" y="9474"/>
                <a:ext cx="74" cy="91"/>
              </a:xfrm>
              <a:custGeom>
                <a:avLst/>
                <a:gdLst>
                  <a:gd name="T0" fmla="*/ 57 w 74"/>
                  <a:gd name="T1" fmla="*/ 0 h 91"/>
                  <a:gd name="T2" fmla="*/ 74 w 74"/>
                  <a:gd name="T3" fmla="*/ 12 h 91"/>
                  <a:gd name="T4" fmla="*/ 16 w 74"/>
                  <a:gd name="T5" fmla="*/ 91 h 91"/>
                  <a:gd name="T6" fmla="*/ 0 w 74"/>
                  <a:gd name="T7" fmla="*/ 78 h 91"/>
                  <a:gd name="T8" fmla="*/ 57 w 74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91"/>
                  <a:gd name="T17" fmla="*/ 74 w 74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91">
                    <a:moveTo>
                      <a:pt x="57" y="0"/>
                    </a:moveTo>
                    <a:lnTo>
                      <a:pt x="74" y="12"/>
                    </a:lnTo>
                    <a:lnTo>
                      <a:pt x="16" y="91"/>
                    </a:lnTo>
                    <a:lnTo>
                      <a:pt x="0" y="78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32" name="Freeform 911"/>
              <p:cNvSpPr>
                <a:spLocks/>
              </p:cNvSpPr>
              <p:nvPr/>
            </p:nvSpPr>
            <p:spPr bwMode="auto">
              <a:xfrm>
                <a:off x="7221" y="9552"/>
                <a:ext cx="75" cy="89"/>
              </a:xfrm>
              <a:custGeom>
                <a:avLst/>
                <a:gdLst>
                  <a:gd name="T0" fmla="*/ 59 w 75"/>
                  <a:gd name="T1" fmla="*/ 0 h 89"/>
                  <a:gd name="T2" fmla="*/ 75 w 75"/>
                  <a:gd name="T3" fmla="*/ 13 h 89"/>
                  <a:gd name="T4" fmla="*/ 16 w 75"/>
                  <a:gd name="T5" fmla="*/ 89 h 89"/>
                  <a:gd name="T6" fmla="*/ 0 w 75"/>
                  <a:gd name="T7" fmla="*/ 78 h 89"/>
                  <a:gd name="T8" fmla="*/ 59 w 75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89"/>
                  <a:gd name="T17" fmla="*/ 75 w 75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89">
                    <a:moveTo>
                      <a:pt x="59" y="0"/>
                    </a:moveTo>
                    <a:lnTo>
                      <a:pt x="75" y="13"/>
                    </a:lnTo>
                    <a:lnTo>
                      <a:pt x="16" y="89"/>
                    </a:lnTo>
                    <a:lnTo>
                      <a:pt x="0" y="78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33" name="Freeform 912"/>
              <p:cNvSpPr>
                <a:spLocks/>
              </p:cNvSpPr>
              <p:nvPr/>
            </p:nvSpPr>
            <p:spPr bwMode="auto">
              <a:xfrm>
                <a:off x="7161" y="9630"/>
                <a:ext cx="76" cy="87"/>
              </a:xfrm>
              <a:custGeom>
                <a:avLst/>
                <a:gdLst>
                  <a:gd name="T0" fmla="*/ 60 w 76"/>
                  <a:gd name="T1" fmla="*/ 0 h 87"/>
                  <a:gd name="T2" fmla="*/ 76 w 76"/>
                  <a:gd name="T3" fmla="*/ 11 h 87"/>
                  <a:gd name="T4" fmla="*/ 14 w 76"/>
                  <a:gd name="T5" fmla="*/ 87 h 87"/>
                  <a:gd name="T6" fmla="*/ 0 w 76"/>
                  <a:gd name="T7" fmla="*/ 75 h 87"/>
                  <a:gd name="T8" fmla="*/ 60 w 76"/>
                  <a:gd name="T9" fmla="*/ 0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"/>
                  <a:gd name="T16" fmla="*/ 0 h 87"/>
                  <a:gd name="T17" fmla="*/ 76 w 76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" h="87">
                    <a:moveTo>
                      <a:pt x="60" y="0"/>
                    </a:moveTo>
                    <a:lnTo>
                      <a:pt x="76" y="11"/>
                    </a:lnTo>
                    <a:lnTo>
                      <a:pt x="14" y="87"/>
                    </a:lnTo>
                    <a:lnTo>
                      <a:pt x="0" y="75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34" name="Freeform 913"/>
              <p:cNvSpPr>
                <a:spLocks/>
              </p:cNvSpPr>
              <p:nvPr/>
            </p:nvSpPr>
            <p:spPr bwMode="auto">
              <a:xfrm>
                <a:off x="7098" y="9705"/>
                <a:ext cx="77" cy="87"/>
              </a:xfrm>
              <a:custGeom>
                <a:avLst/>
                <a:gdLst>
                  <a:gd name="T0" fmla="*/ 63 w 77"/>
                  <a:gd name="T1" fmla="*/ 0 h 87"/>
                  <a:gd name="T2" fmla="*/ 77 w 77"/>
                  <a:gd name="T3" fmla="*/ 12 h 87"/>
                  <a:gd name="T4" fmla="*/ 15 w 77"/>
                  <a:gd name="T5" fmla="*/ 87 h 87"/>
                  <a:gd name="T6" fmla="*/ 0 w 77"/>
                  <a:gd name="T7" fmla="*/ 73 h 87"/>
                  <a:gd name="T8" fmla="*/ 63 w 77"/>
                  <a:gd name="T9" fmla="*/ 0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87"/>
                  <a:gd name="T17" fmla="*/ 77 w 77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87">
                    <a:moveTo>
                      <a:pt x="63" y="0"/>
                    </a:moveTo>
                    <a:lnTo>
                      <a:pt x="77" y="12"/>
                    </a:lnTo>
                    <a:lnTo>
                      <a:pt x="15" y="87"/>
                    </a:lnTo>
                    <a:lnTo>
                      <a:pt x="0" y="7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35" name="Freeform 914"/>
              <p:cNvSpPr>
                <a:spLocks/>
              </p:cNvSpPr>
              <p:nvPr/>
            </p:nvSpPr>
            <p:spPr bwMode="auto">
              <a:xfrm>
                <a:off x="7034" y="9778"/>
                <a:ext cx="79" cy="86"/>
              </a:xfrm>
              <a:custGeom>
                <a:avLst/>
                <a:gdLst>
                  <a:gd name="T0" fmla="*/ 64 w 79"/>
                  <a:gd name="T1" fmla="*/ 0 h 86"/>
                  <a:gd name="T2" fmla="*/ 79 w 79"/>
                  <a:gd name="T3" fmla="*/ 14 h 86"/>
                  <a:gd name="T4" fmla="*/ 15 w 79"/>
                  <a:gd name="T5" fmla="*/ 86 h 86"/>
                  <a:gd name="T6" fmla="*/ 0 w 79"/>
                  <a:gd name="T7" fmla="*/ 73 h 86"/>
                  <a:gd name="T8" fmla="*/ 64 w 79"/>
                  <a:gd name="T9" fmla="*/ 0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86"/>
                  <a:gd name="T17" fmla="*/ 79 w 7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86">
                    <a:moveTo>
                      <a:pt x="64" y="0"/>
                    </a:moveTo>
                    <a:lnTo>
                      <a:pt x="79" y="14"/>
                    </a:lnTo>
                    <a:lnTo>
                      <a:pt x="15" y="86"/>
                    </a:lnTo>
                    <a:lnTo>
                      <a:pt x="0" y="73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36" name="Freeform 915"/>
              <p:cNvSpPr>
                <a:spLocks/>
              </p:cNvSpPr>
              <p:nvPr/>
            </p:nvSpPr>
            <p:spPr bwMode="auto">
              <a:xfrm>
                <a:off x="6968" y="9851"/>
                <a:ext cx="81" cy="84"/>
              </a:xfrm>
              <a:custGeom>
                <a:avLst/>
                <a:gdLst>
                  <a:gd name="T0" fmla="*/ 66 w 81"/>
                  <a:gd name="T1" fmla="*/ 0 h 84"/>
                  <a:gd name="T2" fmla="*/ 81 w 81"/>
                  <a:gd name="T3" fmla="*/ 13 h 84"/>
                  <a:gd name="T4" fmla="*/ 14 w 81"/>
                  <a:gd name="T5" fmla="*/ 84 h 84"/>
                  <a:gd name="T6" fmla="*/ 0 w 81"/>
                  <a:gd name="T7" fmla="*/ 71 h 84"/>
                  <a:gd name="T8" fmla="*/ 66 w 81"/>
                  <a:gd name="T9" fmla="*/ 0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84"/>
                  <a:gd name="T17" fmla="*/ 81 w 81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84">
                    <a:moveTo>
                      <a:pt x="66" y="0"/>
                    </a:moveTo>
                    <a:lnTo>
                      <a:pt x="81" y="13"/>
                    </a:lnTo>
                    <a:lnTo>
                      <a:pt x="14" y="84"/>
                    </a:lnTo>
                    <a:lnTo>
                      <a:pt x="0" y="71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37" name="Freeform 916"/>
              <p:cNvSpPr>
                <a:spLocks/>
              </p:cNvSpPr>
              <p:nvPr/>
            </p:nvSpPr>
            <p:spPr bwMode="auto">
              <a:xfrm>
                <a:off x="6900" y="9922"/>
                <a:ext cx="82" cy="83"/>
              </a:xfrm>
              <a:custGeom>
                <a:avLst/>
                <a:gdLst>
                  <a:gd name="T0" fmla="*/ 68 w 82"/>
                  <a:gd name="T1" fmla="*/ 0 h 83"/>
                  <a:gd name="T2" fmla="*/ 82 w 82"/>
                  <a:gd name="T3" fmla="*/ 13 h 83"/>
                  <a:gd name="T4" fmla="*/ 15 w 82"/>
                  <a:gd name="T5" fmla="*/ 83 h 83"/>
                  <a:gd name="T6" fmla="*/ 0 w 82"/>
                  <a:gd name="T7" fmla="*/ 69 h 83"/>
                  <a:gd name="T8" fmla="*/ 68 w 82"/>
                  <a:gd name="T9" fmla="*/ 0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83"/>
                  <a:gd name="T17" fmla="*/ 82 w 82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83">
                    <a:moveTo>
                      <a:pt x="68" y="0"/>
                    </a:moveTo>
                    <a:lnTo>
                      <a:pt x="82" y="13"/>
                    </a:lnTo>
                    <a:lnTo>
                      <a:pt x="15" y="83"/>
                    </a:lnTo>
                    <a:lnTo>
                      <a:pt x="0" y="69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38" name="Freeform 917"/>
              <p:cNvSpPr>
                <a:spLocks/>
              </p:cNvSpPr>
              <p:nvPr/>
            </p:nvSpPr>
            <p:spPr bwMode="auto">
              <a:xfrm>
                <a:off x="6831" y="9991"/>
                <a:ext cx="84" cy="82"/>
              </a:xfrm>
              <a:custGeom>
                <a:avLst/>
                <a:gdLst>
                  <a:gd name="T0" fmla="*/ 69 w 84"/>
                  <a:gd name="T1" fmla="*/ 0 h 82"/>
                  <a:gd name="T2" fmla="*/ 84 w 84"/>
                  <a:gd name="T3" fmla="*/ 14 h 82"/>
                  <a:gd name="T4" fmla="*/ 13 w 84"/>
                  <a:gd name="T5" fmla="*/ 82 h 82"/>
                  <a:gd name="T6" fmla="*/ 0 w 84"/>
                  <a:gd name="T7" fmla="*/ 68 h 82"/>
                  <a:gd name="T8" fmla="*/ 69 w 84"/>
                  <a:gd name="T9" fmla="*/ 0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82"/>
                  <a:gd name="T17" fmla="*/ 84 w 84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82">
                    <a:moveTo>
                      <a:pt x="69" y="0"/>
                    </a:moveTo>
                    <a:lnTo>
                      <a:pt x="84" y="14"/>
                    </a:lnTo>
                    <a:lnTo>
                      <a:pt x="13" y="82"/>
                    </a:lnTo>
                    <a:lnTo>
                      <a:pt x="0" y="68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39" name="Freeform 918"/>
              <p:cNvSpPr>
                <a:spLocks/>
              </p:cNvSpPr>
              <p:nvPr/>
            </p:nvSpPr>
            <p:spPr bwMode="auto">
              <a:xfrm>
                <a:off x="6761" y="10059"/>
                <a:ext cx="83" cy="80"/>
              </a:xfrm>
              <a:custGeom>
                <a:avLst/>
                <a:gdLst>
                  <a:gd name="T0" fmla="*/ 70 w 83"/>
                  <a:gd name="T1" fmla="*/ 0 h 80"/>
                  <a:gd name="T2" fmla="*/ 83 w 83"/>
                  <a:gd name="T3" fmla="*/ 14 h 80"/>
                  <a:gd name="T4" fmla="*/ 13 w 83"/>
                  <a:gd name="T5" fmla="*/ 80 h 80"/>
                  <a:gd name="T6" fmla="*/ 0 w 83"/>
                  <a:gd name="T7" fmla="*/ 66 h 80"/>
                  <a:gd name="T8" fmla="*/ 70 w 83"/>
                  <a:gd name="T9" fmla="*/ 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80"/>
                  <a:gd name="T17" fmla="*/ 83 w 83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80">
                    <a:moveTo>
                      <a:pt x="70" y="0"/>
                    </a:moveTo>
                    <a:lnTo>
                      <a:pt x="83" y="14"/>
                    </a:lnTo>
                    <a:lnTo>
                      <a:pt x="13" y="80"/>
                    </a:lnTo>
                    <a:lnTo>
                      <a:pt x="0" y="66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40" name="Freeform 919"/>
              <p:cNvSpPr>
                <a:spLocks/>
              </p:cNvSpPr>
              <p:nvPr/>
            </p:nvSpPr>
            <p:spPr bwMode="auto">
              <a:xfrm>
                <a:off x="6689" y="10125"/>
                <a:ext cx="85" cy="79"/>
              </a:xfrm>
              <a:custGeom>
                <a:avLst/>
                <a:gdLst>
                  <a:gd name="T0" fmla="*/ 72 w 85"/>
                  <a:gd name="T1" fmla="*/ 0 h 79"/>
                  <a:gd name="T2" fmla="*/ 85 w 85"/>
                  <a:gd name="T3" fmla="*/ 14 h 79"/>
                  <a:gd name="T4" fmla="*/ 13 w 85"/>
                  <a:gd name="T5" fmla="*/ 79 h 79"/>
                  <a:gd name="T6" fmla="*/ 0 w 85"/>
                  <a:gd name="T7" fmla="*/ 63 h 79"/>
                  <a:gd name="T8" fmla="*/ 72 w 85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79"/>
                  <a:gd name="T17" fmla="*/ 85 w 85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79">
                    <a:moveTo>
                      <a:pt x="72" y="0"/>
                    </a:moveTo>
                    <a:lnTo>
                      <a:pt x="85" y="14"/>
                    </a:lnTo>
                    <a:lnTo>
                      <a:pt x="13" y="79"/>
                    </a:lnTo>
                    <a:lnTo>
                      <a:pt x="0" y="6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41" name="Freeform 920"/>
              <p:cNvSpPr>
                <a:spLocks/>
              </p:cNvSpPr>
              <p:nvPr/>
            </p:nvSpPr>
            <p:spPr bwMode="auto">
              <a:xfrm>
                <a:off x="6614" y="10188"/>
                <a:ext cx="88" cy="78"/>
              </a:xfrm>
              <a:custGeom>
                <a:avLst/>
                <a:gdLst>
                  <a:gd name="T0" fmla="*/ 75 w 88"/>
                  <a:gd name="T1" fmla="*/ 0 h 78"/>
                  <a:gd name="T2" fmla="*/ 88 w 88"/>
                  <a:gd name="T3" fmla="*/ 16 h 78"/>
                  <a:gd name="T4" fmla="*/ 13 w 88"/>
                  <a:gd name="T5" fmla="*/ 78 h 78"/>
                  <a:gd name="T6" fmla="*/ 0 w 88"/>
                  <a:gd name="T7" fmla="*/ 62 h 78"/>
                  <a:gd name="T8" fmla="*/ 75 w 88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8"/>
                  <a:gd name="T17" fmla="*/ 88 w 88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8">
                    <a:moveTo>
                      <a:pt x="75" y="0"/>
                    </a:moveTo>
                    <a:lnTo>
                      <a:pt x="88" y="16"/>
                    </a:lnTo>
                    <a:lnTo>
                      <a:pt x="13" y="78"/>
                    </a:lnTo>
                    <a:lnTo>
                      <a:pt x="0" y="62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42" name="Freeform 921"/>
              <p:cNvSpPr>
                <a:spLocks/>
              </p:cNvSpPr>
              <p:nvPr/>
            </p:nvSpPr>
            <p:spPr bwMode="auto">
              <a:xfrm>
                <a:off x="6539" y="10250"/>
                <a:ext cx="88" cy="78"/>
              </a:xfrm>
              <a:custGeom>
                <a:avLst/>
                <a:gdLst>
                  <a:gd name="T0" fmla="*/ 75 w 88"/>
                  <a:gd name="T1" fmla="*/ 0 h 78"/>
                  <a:gd name="T2" fmla="*/ 88 w 88"/>
                  <a:gd name="T3" fmla="*/ 16 h 78"/>
                  <a:gd name="T4" fmla="*/ 11 w 88"/>
                  <a:gd name="T5" fmla="*/ 78 h 78"/>
                  <a:gd name="T6" fmla="*/ 0 w 88"/>
                  <a:gd name="T7" fmla="*/ 62 h 78"/>
                  <a:gd name="T8" fmla="*/ 75 w 88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8"/>
                  <a:gd name="T17" fmla="*/ 88 w 88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8">
                    <a:moveTo>
                      <a:pt x="75" y="0"/>
                    </a:moveTo>
                    <a:lnTo>
                      <a:pt x="88" y="16"/>
                    </a:lnTo>
                    <a:lnTo>
                      <a:pt x="11" y="78"/>
                    </a:lnTo>
                    <a:lnTo>
                      <a:pt x="0" y="62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43" name="Freeform 922"/>
              <p:cNvSpPr>
                <a:spLocks/>
              </p:cNvSpPr>
              <p:nvPr/>
            </p:nvSpPr>
            <p:spPr bwMode="auto">
              <a:xfrm>
                <a:off x="6461" y="10312"/>
                <a:ext cx="89" cy="75"/>
              </a:xfrm>
              <a:custGeom>
                <a:avLst/>
                <a:gdLst>
                  <a:gd name="T0" fmla="*/ 78 w 89"/>
                  <a:gd name="T1" fmla="*/ 0 h 75"/>
                  <a:gd name="T2" fmla="*/ 89 w 89"/>
                  <a:gd name="T3" fmla="*/ 16 h 75"/>
                  <a:gd name="T4" fmla="*/ 13 w 89"/>
                  <a:gd name="T5" fmla="*/ 75 h 75"/>
                  <a:gd name="T6" fmla="*/ 0 w 89"/>
                  <a:gd name="T7" fmla="*/ 59 h 75"/>
                  <a:gd name="T8" fmla="*/ 78 w 89"/>
                  <a:gd name="T9" fmla="*/ 0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75"/>
                  <a:gd name="T17" fmla="*/ 89 w 8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75">
                    <a:moveTo>
                      <a:pt x="78" y="0"/>
                    </a:moveTo>
                    <a:lnTo>
                      <a:pt x="89" y="16"/>
                    </a:lnTo>
                    <a:lnTo>
                      <a:pt x="13" y="75"/>
                    </a:lnTo>
                    <a:lnTo>
                      <a:pt x="0" y="59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44" name="Freeform 923"/>
              <p:cNvSpPr>
                <a:spLocks/>
              </p:cNvSpPr>
              <p:nvPr/>
            </p:nvSpPr>
            <p:spPr bwMode="auto">
              <a:xfrm>
                <a:off x="6383" y="10371"/>
                <a:ext cx="91" cy="73"/>
              </a:xfrm>
              <a:custGeom>
                <a:avLst/>
                <a:gdLst>
                  <a:gd name="T0" fmla="*/ 78 w 91"/>
                  <a:gd name="T1" fmla="*/ 0 h 73"/>
                  <a:gd name="T2" fmla="*/ 91 w 91"/>
                  <a:gd name="T3" fmla="*/ 16 h 73"/>
                  <a:gd name="T4" fmla="*/ 12 w 91"/>
                  <a:gd name="T5" fmla="*/ 73 h 73"/>
                  <a:gd name="T6" fmla="*/ 0 w 91"/>
                  <a:gd name="T7" fmla="*/ 56 h 73"/>
                  <a:gd name="T8" fmla="*/ 78 w 91"/>
                  <a:gd name="T9" fmla="*/ 0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3"/>
                  <a:gd name="T17" fmla="*/ 91 w 91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3">
                    <a:moveTo>
                      <a:pt x="78" y="0"/>
                    </a:moveTo>
                    <a:lnTo>
                      <a:pt x="91" y="16"/>
                    </a:lnTo>
                    <a:lnTo>
                      <a:pt x="12" y="73"/>
                    </a:lnTo>
                    <a:lnTo>
                      <a:pt x="0" y="56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45" name="Freeform 924"/>
              <p:cNvSpPr>
                <a:spLocks/>
              </p:cNvSpPr>
              <p:nvPr/>
            </p:nvSpPr>
            <p:spPr bwMode="auto">
              <a:xfrm>
                <a:off x="6304" y="10427"/>
                <a:ext cx="91" cy="72"/>
              </a:xfrm>
              <a:custGeom>
                <a:avLst/>
                <a:gdLst>
                  <a:gd name="T0" fmla="*/ 79 w 91"/>
                  <a:gd name="T1" fmla="*/ 0 h 72"/>
                  <a:gd name="T2" fmla="*/ 91 w 91"/>
                  <a:gd name="T3" fmla="*/ 17 h 72"/>
                  <a:gd name="T4" fmla="*/ 12 w 91"/>
                  <a:gd name="T5" fmla="*/ 72 h 72"/>
                  <a:gd name="T6" fmla="*/ 0 w 91"/>
                  <a:gd name="T7" fmla="*/ 56 h 72"/>
                  <a:gd name="T8" fmla="*/ 79 w 91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2"/>
                  <a:gd name="T17" fmla="*/ 91 w 9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2">
                    <a:moveTo>
                      <a:pt x="79" y="0"/>
                    </a:moveTo>
                    <a:lnTo>
                      <a:pt x="91" y="17"/>
                    </a:lnTo>
                    <a:lnTo>
                      <a:pt x="12" y="72"/>
                    </a:lnTo>
                    <a:lnTo>
                      <a:pt x="0" y="56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46" name="Freeform 925"/>
              <p:cNvSpPr>
                <a:spLocks/>
              </p:cNvSpPr>
              <p:nvPr/>
            </p:nvSpPr>
            <p:spPr bwMode="auto">
              <a:xfrm>
                <a:off x="6222" y="10483"/>
                <a:ext cx="94" cy="69"/>
              </a:xfrm>
              <a:custGeom>
                <a:avLst/>
                <a:gdLst>
                  <a:gd name="T0" fmla="*/ 82 w 94"/>
                  <a:gd name="T1" fmla="*/ 0 h 69"/>
                  <a:gd name="T2" fmla="*/ 94 w 94"/>
                  <a:gd name="T3" fmla="*/ 16 h 69"/>
                  <a:gd name="T4" fmla="*/ 11 w 94"/>
                  <a:gd name="T5" fmla="*/ 69 h 69"/>
                  <a:gd name="T6" fmla="*/ 0 w 94"/>
                  <a:gd name="T7" fmla="*/ 54 h 69"/>
                  <a:gd name="T8" fmla="*/ 82 w 94"/>
                  <a:gd name="T9" fmla="*/ 0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69"/>
                  <a:gd name="T17" fmla="*/ 94 w 94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69">
                    <a:moveTo>
                      <a:pt x="82" y="0"/>
                    </a:moveTo>
                    <a:lnTo>
                      <a:pt x="94" y="16"/>
                    </a:lnTo>
                    <a:lnTo>
                      <a:pt x="11" y="69"/>
                    </a:lnTo>
                    <a:lnTo>
                      <a:pt x="0" y="5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47" name="Freeform 926"/>
              <p:cNvSpPr>
                <a:spLocks/>
              </p:cNvSpPr>
              <p:nvPr/>
            </p:nvSpPr>
            <p:spPr bwMode="auto">
              <a:xfrm>
                <a:off x="6140" y="10537"/>
                <a:ext cx="93" cy="67"/>
              </a:xfrm>
              <a:custGeom>
                <a:avLst/>
                <a:gdLst>
                  <a:gd name="T0" fmla="*/ 82 w 93"/>
                  <a:gd name="T1" fmla="*/ 0 h 67"/>
                  <a:gd name="T2" fmla="*/ 93 w 93"/>
                  <a:gd name="T3" fmla="*/ 15 h 67"/>
                  <a:gd name="T4" fmla="*/ 10 w 93"/>
                  <a:gd name="T5" fmla="*/ 67 h 67"/>
                  <a:gd name="T6" fmla="*/ 0 w 93"/>
                  <a:gd name="T7" fmla="*/ 50 h 67"/>
                  <a:gd name="T8" fmla="*/ 82 w 93"/>
                  <a:gd name="T9" fmla="*/ 0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67"/>
                  <a:gd name="T17" fmla="*/ 93 w 93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67">
                    <a:moveTo>
                      <a:pt x="82" y="0"/>
                    </a:moveTo>
                    <a:lnTo>
                      <a:pt x="93" y="15"/>
                    </a:lnTo>
                    <a:lnTo>
                      <a:pt x="10" y="67"/>
                    </a:lnTo>
                    <a:lnTo>
                      <a:pt x="0" y="50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48" name="Freeform 927"/>
              <p:cNvSpPr>
                <a:spLocks/>
              </p:cNvSpPr>
              <p:nvPr/>
            </p:nvSpPr>
            <p:spPr bwMode="auto">
              <a:xfrm>
                <a:off x="6056" y="10587"/>
                <a:ext cx="94" cy="68"/>
              </a:xfrm>
              <a:custGeom>
                <a:avLst/>
                <a:gdLst>
                  <a:gd name="T0" fmla="*/ 84 w 94"/>
                  <a:gd name="T1" fmla="*/ 0 h 68"/>
                  <a:gd name="T2" fmla="*/ 94 w 94"/>
                  <a:gd name="T3" fmla="*/ 17 h 68"/>
                  <a:gd name="T4" fmla="*/ 10 w 94"/>
                  <a:gd name="T5" fmla="*/ 68 h 68"/>
                  <a:gd name="T6" fmla="*/ 0 w 94"/>
                  <a:gd name="T7" fmla="*/ 50 h 68"/>
                  <a:gd name="T8" fmla="*/ 84 w 94"/>
                  <a:gd name="T9" fmla="*/ 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68"/>
                  <a:gd name="T17" fmla="*/ 94 w 94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68">
                    <a:moveTo>
                      <a:pt x="84" y="0"/>
                    </a:moveTo>
                    <a:lnTo>
                      <a:pt x="94" y="17"/>
                    </a:lnTo>
                    <a:lnTo>
                      <a:pt x="10" y="68"/>
                    </a:lnTo>
                    <a:lnTo>
                      <a:pt x="0" y="50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49" name="Freeform 928"/>
              <p:cNvSpPr>
                <a:spLocks/>
              </p:cNvSpPr>
              <p:nvPr/>
            </p:nvSpPr>
            <p:spPr bwMode="auto">
              <a:xfrm>
                <a:off x="5971" y="10637"/>
                <a:ext cx="95" cy="65"/>
              </a:xfrm>
              <a:custGeom>
                <a:avLst/>
                <a:gdLst>
                  <a:gd name="T0" fmla="*/ 85 w 95"/>
                  <a:gd name="T1" fmla="*/ 0 h 65"/>
                  <a:gd name="T2" fmla="*/ 95 w 95"/>
                  <a:gd name="T3" fmla="*/ 18 h 65"/>
                  <a:gd name="T4" fmla="*/ 10 w 95"/>
                  <a:gd name="T5" fmla="*/ 65 h 65"/>
                  <a:gd name="T6" fmla="*/ 0 w 95"/>
                  <a:gd name="T7" fmla="*/ 48 h 65"/>
                  <a:gd name="T8" fmla="*/ 85 w 95"/>
                  <a:gd name="T9" fmla="*/ 0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65"/>
                  <a:gd name="T17" fmla="*/ 95 w 95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65">
                    <a:moveTo>
                      <a:pt x="85" y="0"/>
                    </a:moveTo>
                    <a:lnTo>
                      <a:pt x="95" y="18"/>
                    </a:lnTo>
                    <a:lnTo>
                      <a:pt x="10" y="65"/>
                    </a:lnTo>
                    <a:lnTo>
                      <a:pt x="0" y="48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50" name="Freeform 929"/>
              <p:cNvSpPr>
                <a:spLocks/>
              </p:cNvSpPr>
              <p:nvPr/>
            </p:nvSpPr>
            <p:spPr bwMode="auto">
              <a:xfrm>
                <a:off x="5885" y="10685"/>
                <a:ext cx="96" cy="63"/>
              </a:xfrm>
              <a:custGeom>
                <a:avLst/>
                <a:gdLst>
                  <a:gd name="T0" fmla="*/ 86 w 96"/>
                  <a:gd name="T1" fmla="*/ 0 h 63"/>
                  <a:gd name="T2" fmla="*/ 96 w 96"/>
                  <a:gd name="T3" fmla="*/ 17 h 63"/>
                  <a:gd name="T4" fmla="*/ 9 w 96"/>
                  <a:gd name="T5" fmla="*/ 63 h 63"/>
                  <a:gd name="T6" fmla="*/ 0 w 96"/>
                  <a:gd name="T7" fmla="*/ 44 h 63"/>
                  <a:gd name="T8" fmla="*/ 86 w 96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63"/>
                  <a:gd name="T17" fmla="*/ 96 w 96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63">
                    <a:moveTo>
                      <a:pt x="86" y="0"/>
                    </a:moveTo>
                    <a:lnTo>
                      <a:pt x="96" y="17"/>
                    </a:lnTo>
                    <a:lnTo>
                      <a:pt x="9" y="63"/>
                    </a:lnTo>
                    <a:lnTo>
                      <a:pt x="0" y="4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51" name="Freeform 930"/>
              <p:cNvSpPr>
                <a:spLocks/>
              </p:cNvSpPr>
              <p:nvPr/>
            </p:nvSpPr>
            <p:spPr bwMode="auto">
              <a:xfrm>
                <a:off x="5797" y="10729"/>
                <a:ext cx="97" cy="62"/>
              </a:xfrm>
              <a:custGeom>
                <a:avLst/>
                <a:gdLst>
                  <a:gd name="T0" fmla="*/ 88 w 97"/>
                  <a:gd name="T1" fmla="*/ 0 h 62"/>
                  <a:gd name="T2" fmla="*/ 97 w 97"/>
                  <a:gd name="T3" fmla="*/ 19 h 62"/>
                  <a:gd name="T4" fmla="*/ 9 w 97"/>
                  <a:gd name="T5" fmla="*/ 62 h 62"/>
                  <a:gd name="T6" fmla="*/ 0 w 97"/>
                  <a:gd name="T7" fmla="*/ 45 h 62"/>
                  <a:gd name="T8" fmla="*/ 88 w 97"/>
                  <a:gd name="T9" fmla="*/ 0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62"/>
                  <a:gd name="T17" fmla="*/ 97 w 97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62">
                    <a:moveTo>
                      <a:pt x="88" y="0"/>
                    </a:moveTo>
                    <a:lnTo>
                      <a:pt x="97" y="19"/>
                    </a:lnTo>
                    <a:lnTo>
                      <a:pt x="9" y="62"/>
                    </a:lnTo>
                    <a:lnTo>
                      <a:pt x="0" y="45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52" name="Freeform 931"/>
              <p:cNvSpPr>
                <a:spLocks/>
              </p:cNvSpPr>
              <p:nvPr/>
            </p:nvSpPr>
            <p:spPr bwMode="auto">
              <a:xfrm>
                <a:off x="5709" y="10774"/>
                <a:ext cx="97" cy="59"/>
              </a:xfrm>
              <a:custGeom>
                <a:avLst/>
                <a:gdLst>
                  <a:gd name="T0" fmla="*/ 88 w 97"/>
                  <a:gd name="T1" fmla="*/ 0 h 59"/>
                  <a:gd name="T2" fmla="*/ 97 w 97"/>
                  <a:gd name="T3" fmla="*/ 17 h 59"/>
                  <a:gd name="T4" fmla="*/ 9 w 97"/>
                  <a:gd name="T5" fmla="*/ 59 h 59"/>
                  <a:gd name="T6" fmla="*/ 0 w 97"/>
                  <a:gd name="T7" fmla="*/ 40 h 59"/>
                  <a:gd name="T8" fmla="*/ 88 w 97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59"/>
                  <a:gd name="T17" fmla="*/ 97 w 97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59">
                    <a:moveTo>
                      <a:pt x="88" y="0"/>
                    </a:moveTo>
                    <a:lnTo>
                      <a:pt x="97" y="17"/>
                    </a:lnTo>
                    <a:lnTo>
                      <a:pt x="9" y="59"/>
                    </a:lnTo>
                    <a:lnTo>
                      <a:pt x="0" y="4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53" name="Freeform 932"/>
              <p:cNvSpPr>
                <a:spLocks/>
              </p:cNvSpPr>
              <p:nvPr/>
            </p:nvSpPr>
            <p:spPr bwMode="auto">
              <a:xfrm>
                <a:off x="5618" y="10814"/>
                <a:ext cx="100" cy="58"/>
              </a:xfrm>
              <a:custGeom>
                <a:avLst/>
                <a:gdLst>
                  <a:gd name="T0" fmla="*/ 91 w 100"/>
                  <a:gd name="T1" fmla="*/ 0 h 58"/>
                  <a:gd name="T2" fmla="*/ 100 w 100"/>
                  <a:gd name="T3" fmla="*/ 19 h 58"/>
                  <a:gd name="T4" fmla="*/ 9 w 100"/>
                  <a:gd name="T5" fmla="*/ 58 h 58"/>
                  <a:gd name="T6" fmla="*/ 0 w 100"/>
                  <a:gd name="T7" fmla="*/ 41 h 58"/>
                  <a:gd name="T8" fmla="*/ 91 w 10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58"/>
                  <a:gd name="T17" fmla="*/ 100 w 100"/>
                  <a:gd name="T18" fmla="*/ 58 h 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58">
                    <a:moveTo>
                      <a:pt x="91" y="0"/>
                    </a:moveTo>
                    <a:lnTo>
                      <a:pt x="100" y="19"/>
                    </a:lnTo>
                    <a:lnTo>
                      <a:pt x="9" y="58"/>
                    </a:lnTo>
                    <a:lnTo>
                      <a:pt x="0" y="41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54" name="Freeform 933"/>
              <p:cNvSpPr>
                <a:spLocks/>
              </p:cNvSpPr>
              <p:nvPr/>
            </p:nvSpPr>
            <p:spPr bwMode="auto">
              <a:xfrm>
                <a:off x="5528" y="10855"/>
                <a:ext cx="99" cy="54"/>
              </a:xfrm>
              <a:custGeom>
                <a:avLst/>
                <a:gdLst>
                  <a:gd name="T0" fmla="*/ 90 w 99"/>
                  <a:gd name="T1" fmla="*/ 0 h 54"/>
                  <a:gd name="T2" fmla="*/ 99 w 99"/>
                  <a:gd name="T3" fmla="*/ 17 h 54"/>
                  <a:gd name="T4" fmla="*/ 7 w 99"/>
                  <a:gd name="T5" fmla="*/ 54 h 54"/>
                  <a:gd name="T6" fmla="*/ 0 w 99"/>
                  <a:gd name="T7" fmla="*/ 36 h 54"/>
                  <a:gd name="T8" fmla="*/ 90 w 99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0" y="0"/>
                    </a:moveTo>
                    <a:lnTo>
                      <a:pt x="99" y="17"/>
                    </a:lnTo>
                    <a:lnTo>
                      <a:pt x="7" y="54"/>
                    </a:lnTo>
                    <a:lnTo>
                      <a:pt x="0" y="3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55" name="Freeform 934"/>
              <p:cNvSpPr>
                <a:spLocks/>
              </p:cNvSpPr>
              <p:nvPr/>
            </p:nvSpPr>
            <p:spPr bwMode="auto">
              <a:xfrm>
                <a:off x="5436" y="10891"/>
                <a:ext cx="99" cy="54"/>
              </a:xfrm>
              <a:custGeom>
                <a:avLst/>
                <a:gdLst>
                  <a:gd name="T0" fmla="*/ 92 w 99"/>
                  <a:gd name="T1" fmla="*/ 0 h 54"/>
                  <a:gd name="T2" fmla="*/ 99 w 99"/>
                  <a:gd name="T3" fmla="*/ 18 h 54"/>
                  <a:gd name="T4" fmla="*/ 7 w 99"/>
                  <a:gd name="T5" fmla="*/ 54 h 54"/>
                  <a:gd name="T6" fmla="*/ 0 w 99"/>
                  <a:gd name="T7" fmla="*/ 36 h 54"/>
                  <a:gd name="T8" fmla="*/ 92 w 99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2" y="0"/>
                    </a:moveTo>
                    <a:lnTo>
                      <a:pt x="99" y="18"/>
                    </a:lnTo>
                    <a:lnTo>
                      <a:pt x="7" y="54"/>
                    </a:lnTo>
                    <a:lnTo>
                      <a:pt x="0" y="36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56" name="Freeform 935"/>
              <p:cNvSpPr>
                <a:spLocks/>
              </p:cNvSpPr>
              <p:nvPr/>
            </p:nvSpPr>
            <p:spPr bwMode="auto">
              <a:xfrm>
                <a:off x="5343" y="10927"/>
                <a:ext cx="100" cy="51"/>
              </a:xfrm>
              <a:custGeom>
                <a:avLst/>
                <a:gdLst>
                  <a:gd name="T0" fmla="*/ 93 w 100"/>
                  <a:gd name="T1" fmla="*/ 0 h 51"/>
                  <a:gd name="T2" fmla="*/ 100 w 100"/>
                  <a:gd name="T3" fmla="*/ 18 h 51"/>
                  <a:gd name="T4" fmla="*/ 6 w 100"/>
                  <a:gd name="T5" fmla="*/ 51 h 51"/>
                  <a:gd name="T6" fmla="*/ 0 w 100"/>
                  <a:gd name="T7" fmla="*/ 31 h 51"/>
                  <a:gd name="T8" fmla="*/ 93 w 100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51"/>
                  <a:gd name="T17" fmla="*/ 100 w 100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51">
                    <a:moveTo>
                      <a:pt x="93" y="0"/>
                    </a:moveTo>
                    <a:lnTo>
                      <a:pt x="100" y="18"/>
                    </a:lnTo>
                    <a:lnTo>
                      <a:pt x="6" y="51"/>
                    </a:lnTo>
                    <a:lnTo>
                      <a:pt x="0" y="31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57" name="Freeform 936"/>
              <p:cNvSpPr>
                <a:spLocks/>
              </p:cNvSpPr>
              <p:nvPr/>
            </p:nvSpPr>
            <p:spPr bwMode="auto">
              <a:xfrm>
                <a:off x="5248" y="10958"/>
                <a:ext cx="101" cy="51"/>
              </a:xfrm>
              <a:custGeom>
                <a:avLst/>
                <a:gdLst>
                  <a:gd name="T0" fmla="*/ 95 w 101"/>
                  <a:gd name="T1" fmla="*/ 0 h 51"/>
                  <a:gd name="T2" fmla="*/ 101 w 101"/>
                  <a:gd name="T3" fmla="*/ 20 h 51"/>
                  <a:gd name="T4" fmla="*/ 6 w 101"/>
                  <a:gd name="T5" fmla="*/ 51 h 51"/>
                  <a:gd name="T6" fmla="*/ 0 w 101"/>
                  <a:gd name="T7" fmla="*/ 32 h 51"/>
                  <a:gd name="T8" fmla="*/ 95 w 101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51"/>
                  <a:gd name="T17" fmla="*/ 101 w 10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51">
                    <a:moveTo>
                      <a:pt x="95" y="0"/>
                    </a:moveTo>
                    <a:lnTo>
                      <a:pt x="101" y="20"/>
                    </a:lnTo>
                    <a:lnTo>
                      <a:pt x="6" y="51"/>
                    </a:lnTo>
                    <a:lnTo>
                      <a:pt x="0" y="32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58" name="Freeform 937"/>
              <p:cNvSpPr>
                <a:spLocks/>
              </p:cNvSpPr>
              <p:nvPr/>
            </p:nvSpPr>
            <p:spPr bwMode="auto">
              <a:xfrm>
                <a:off x="5153" y="10990"/>
                <a:ext cx="101" cy="47"/>
              </a:xfrm>
              <a:custGeom>
                <a:avLst/>
                <a:gdLst>
                  <a:gd name="T0" fmla="*/ 95 w 101"/>
                  <a:gd name="T1" fmla="*/ 0 h 47"/>
                  <a:gd name="T2" fmla="*/ 101 w 101"/>
                  <a:gd name="T3" fmla="*/ 19 h 47"/>
                  <a:gd name="T4" fmla="*/ 6 w 101"/>
                  <a:gd name="T5" fmla="*/ 47 h 47"/>
                  <a:gd name="T6" fmla="*/ 0 w 101"/>
                  <a:gd name="T7" fmla="*/ 27 h 47"/>
                  <a:gd name="T8" fmla="*/ 95 w 101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47"/>
                  <a:gd name="T17" fmla="*/ 101 w 101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47">
                    <a:moveTo>
                      <a:pt x="95" y="0"/>
                    </a:moveTo>
                    <a:lnTo>
                      <a:pt x="101" y="19"/>
                    </a:lnTo>
                    <a:lnTo>
                      <a:pt x="6" y="47"/>
                    </a:lnTo>
                    <a:lnTo>
                      <a:pt x="0" y="27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59" name="Freeform 938"/>
              <p:cNvSpPr>
                <a:spLocks/>
              </p:cNvSpPr>
              <p:nvPr/>
            </p:nvSpPr>
            <p:spPr bwMode="auto">
              <a:xfrm>
                <a:off x="5058" y="11017"/>
                <a:ext cx="101" cy="46"/>
              </a:xfrm>
              <a:custGeom>
                <a:avLst/>
                <a:gdLst>
                  <a:gd name="T0" fmla="*/ 95 w 101"/>
                  <a:gd name="T1" fmla="*/ 0 h 46"/>
                  <a:gd name="T2" fmla="*/ 101 w 101"/>
                  <a:gd name="T3" fmla="*/ 20 h 46"/>
                  <a:gd name="T4" fmla="*/ 5 w 101"/>
                  <a:gd name="T5" fmla="*/ 46 h 46"/>
                  <a:gd name="T6" fmla="*/ 0 w 101"/>
                  <a:gd name="T7" fmla="*/ 26 h 46"/>
                  <a:gd name="T8" fmla="*/ 95 w 101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46"/>
                  <a:gd name="T17" fmla="*/ 101 w 101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46">
                    <a:moveTo>
                      <a:pt x="95" y="0"/>
                    </a:moveTo>
                    <a:lnTo>
                      <a:pt x="101" y="20"/>
                    </a:lnTo>
                    <a:lnTo>
                      <a:pt x="5" y="46"/>
                    </a:lnTo>
                    <a:lnTo>
                      <a:pt x="0" y="26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60" name="Freeform 939"/>
              <p:cNvSpPr>
                <a:spLocks/>
              </p:cNvSpPr>
              <p:nvPr/>
            </p:nvSpPr>
            <p:spPr bwMode="auto">
              <a:xfrm>
                <a:off x="4960" y="11043"/>
                <a:ext cx="103" cy="43"/>
              </a:xfrm>
              <a:custGeom>
                <a:avLst/>
                <a:gdLst>
                  <a:gd name="T0" fmla="*/ 98 w 103"/>
                  <a:gd name="T1" fmla="*/ 0 h 43"/>
                  <a:gd name="T2" fmla="*/ 103 w 103"/>
                  <a:gd name="T3" fmla="*/ 20 h 43"/>
                  <a:gd name="T4" fmla="*/ 5 w 103"/>
                  <a:gd name="T5" fmla="*/ 43 h 43"/>
                  <a:gd name="T6" fmla="*/ 0 w 103"/>
                  <a:gd name="T7" fmla="*/ 25 h 43"/>
                  <a:gd name="T8" fmla="*/ 98 w 10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43"/>
                  <a:gd name="T17" fmla="*/ 103 w 103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43">
                    <a:moveTo>
                      <a:pt x="98" y="0"/>
                    </a:moveTo>
                    <a:lnTo>
                      <a:pt x="103" y="20"/>
                    </a:lnTo>
                    <a:lnTo>
                      <a:pt x="5" y="43"/>
                    </a:lnTo>
                    <a:lnTo>
                      <a:pt x="0" y="25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61" name="Freeform 940"/>
              <p:cNvSpPr>
                <a:spLocks/>
              </p:cNvSpPr>
              <p:nvPr/>
            </p:nvSpPr>
            <p:spPr bwMode="auto">
              <a:xfrm>
                <a:off x="4862" y="11068"/>
                <a:ext cx="103" cy="40"/>
              </a:xfrm>
              <a:custGeom>
                <a:avLst/>
                <a:gdLst>
                  <a:gd name="T0" fmla="*/ 98 w 103"/>
                  <a:gd name="T1" fmla="*/ 0 h 40"/>
                  <a:gd name="T2" fmla="*/ 103 w 103"/>
                  <a:gd name="T3" fmla="*/ 18 h 40"/>
                  <a:gd name="T4" fmla="*/ 5 w 103"/>
                  <a:gd name="T5" fmla="*/ 40 h 40"/>
                  <a:gd name="T6" fmla="*/ 0 w 103"/>
                  <a:gd name="T7" fmla="*/ 21 h 40"/>
                  <a:gd name="T8" fmla="*/ 98 w 103"/>
                  <a:gd name="T9" fmla="*/ 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40"/>
                  <a:gd name="T17" fmla="*/ 103 w 103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40">
                    <a:moveTo>
                      <a:pt x="98" y="0"/>
                    </a:moveTo>
                    <a:lnTo>
                      <a:pt x="103" y="18"/>
                    </a:lnTo>
                    <a:lnTo>
                      <a:pt x="5" y="40"/>
                    </a:lnTo>
                    <a:lnTo>
                      <a:pt x="0" y="21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62" name="Freeform 941"/>
              <p:cNvSpPr>
                <a:spLocks/>
              </p:cNvSpPr>
              <p:nvPr/>
            </p:nvSpPr>
            <p:spPr bwMode="auto">
              <a:xfrm>
                <a:off x="4763" y="11089"/>
                <a:ext cx="104" cy="38"/>
              </a:xfrm>
              <a:custGeom>
                <a:avLst/>
                <a:gdLst>
                  <a:gd name="T0" fmla="*/ 99 w 104"/>
                  <a:gd name="T1" fmla="*/ 0 h 38"/>
                  <a:gd name="T2" fmla="*/ 104 w 104"/>
                  <a:gd name="T3" fmla="*/ 19 h 38"/>
                  <a:gd name="T4" fmla="*/ 4 w 104"/>
                  <a:gd name="T5" fmla="*/ 38 h 38"/>
                  <a:gd name="T6" fmla="*/ 0 w 104"/>
                  <a:gd name="T7" fmla="*/ 19 h 38"/>
                  <a:gd name="T8" fmla="*/ 99 w 104"/>
                  <a:gd name="T9" fmla="*/ 0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8"/>
                  <a:gd name="T17" fmla="*/ 104 w 104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8">
                    <a:moveTo>
                      <a:pt x="99" y="0"/>
                    </a:moveTo>
                    <a:lnTo>
                      <a:pt x="104" y="19"/>
                    </a:lnTo>
                    <a:lnTo>
                      <a:pt x="4" y="38"/>
                    </a:lnTo>
                    <a:lnTo>
                      <a:pt x="0" y="19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63" name="Freeform 942"/>
              <p:cNvSpPr>
                <a:spLocks/>
              </p:cNvSpPr>
              <p:nvPr/>
            </p:nvSpPr>
            <p:spPr bwMode="auto">
              <a:xfrm>
                <a:off x="4664" y="11108"/>
                <a:ext cx="103" cy="36"/>
              </a:xfrm>
              <a:custGeom>
                <a:avLst/>
                <a:gdLst>
                  <a:gd name="T0" fmla="*/ 99 w 103"/>
                  <a:gd name="T1" fmla="*/ 0 h 36"/>
                  <a:gd name="T2" fmla="*/ 103 w 103"/>
                  <a:gd name="T3" fmla="*/ 19 h 36"/>
                  <a:gd name="T4" fmla="*/ 2 w 103"/>
                  <a:gd name="T5" fmla="*/ 36 h 36"/>
                  <a:gd name="T6" fmla="*/ 0 w 103"/>
                  <a:gd name="T7" fmla="*/ 16 h 36"/>
                  <a:gd name="T8" fmla="*/ 99 w 103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36"/>
                  <a:gd name="T17" fmla="*/ 103 w 10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36">
                    <a:moveTo>
                      <a:pt x="99" y="0"/>
                    </a:moveTo>
                    <a:lnTo>
                      <a:pt x="103" y="19"/>
                    </a:lnTo>
                    <a:lnTo>
                      <a:pt x="2" y="36"/>
                    </a:lnTo>
                    <a:lnTo>
                      <a:pt x="0" y="16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64" name="Freeform 943"/>
              <p:cNvSpPr>
                <a:spLocks/>
              </p:cNvSpPr>
              <p:nvPr/>
            </p:nvSpPr>
            <p:spPr bwMode="auto">
              <a:xfrm>
                <a:off x="4564" y="11124"/>
                <a:ext cx="102" cy="34"/>
              </a:xfrm>
              <a:custGeom>
                <a:avLst/>
                <a:gdLst>
                  <a:gd name="T0" fmla="*/ 100 w 102"/>
                  <a:gd name="T1" fmla="*/ 0 h 34"/>
                  <a:gd name="T2" fmla="*/ 102 w 102"/>
                  <a:gd name="T3" fmla="*/ 20 h 34"/>
                  <a:gd name="T4" fmla="*/ 2 w 102"/>
                  <a:gd name="T5" fmla="*/ 34 h 34"/>
                  <a:gd name="T6" fmla="*/ 0 w 102"/>
                  <a:gd name="T7" fmla="*/ 14 h 34"/>
                  <a:gd name="T8" fmla="*/ 100 w 102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34"/>
                  <a:gd name="T17" fmla="*/ 102 w 102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34">
                    <a:moveTo>
                      <a:pt x="100" y="0"/>
                    </a:moveTo>
                    <a:lnTo>
                      <a:pt x="102" y="20"/>
                    </a:lnTo>
                    <a:lnTo>
                      <a:pt x="2" y="34"/>
                    </a:lnTo>
                    <a:lnTo>
                      <a:pt x="0" y="14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65" name="Freeform 944"/>
              <p:cNvSpPr>
                <a:spLocks/>
              </p:cNvSpPr>
              <p:nvPr/>
            </p:nvSpPr>
            <p:spPr bwMode="auto">
              <a:xfrm>
                <a:off x="4462" y="11138"/>
                <a:ext cx="104" cy="32"/>
              </a:xfrm>
              <a:custGeom>
                <a:avLst/>
                <a:gdLst>
                  <a:gd name="T0" fmla="*/ 102 w 104"/>
                  <a:gd name="T1" fmla="*/ 0 h 32"/>
                  <a:gd name="T2" fmla="*/ 104 w 104"/>
                  <a:gd name="T3" fmla="*/ 20 h 32"/>
                  <a:gd name="T4" fmla="*/ 3 w 104"/>
                  <a:gd name="T5" fmla="*/ 32 h 32"/>
                  <a:gd name="T6" fmla="*/ 0 w 104"/>
                  <a:gd name="T7" fmla="*/ 12 h 32"/>
                  <a:gd name="T8" fmla="*/ 102 w 10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2"/>
                  <a:gd name="T17" fmla="*/ 104 w 10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2">
                    <a:moveTo>
                      <a:pt x="102" y="0"/>
                    </a:moveTo>
                    <a:lnTo>
                      <a:pt x="104" y="20"/>
                    </a:lnTo>
                    <a:lnTo>
                      <a:pt x="3" y="32"/>
                    </a:lnTo>
                    <a:lnTo>
                      <a:pt x="0" y="12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66" name="Freeform 945"/>
              <p:cNvSpPr>
                <a:spLocks/>
              </p:cNvSpPr>
              <p:nvPr/>
            </p:nvSpPr>
            <p:spPr bwMode="auto">
              <a:xfrm>
                <a:off x="4360" y="11150"/>
                <a:ext cx="105" cy="28"/>
              </a:xfrm>
              <a:custGeom>
                <a:avLst/>
                <a:gdLst>
                  <a:gd name="T0" fmla="*/ 102 w 105"/>
                  <a:gd name="T1" fmla="*/ 0 h 28"/>
                  <a:gd name="T2" fmla="*/ 105 w 105"/>
                  <a:gd name="T3" fmla="*/ 20 h 28"/>
                  <a:gd name="T4" fmla="*/ 1 w 105"/>
                  <a:gd name="T5" fmla="*/ 28 h 28"/>
                  <a:gd name="T6" fmla="*/ 0 w 105"/>
                  <a:gd name="T7" fmla="*/ 8 h 28"/>
                  <a:gd name="T8" fmla="*/ 102 w 105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8"/>
                  <a:gd name="T17" fmla="*/ 105 w 105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8">
                    <a:moveTo>
                      <a:pt x="102" y="0"/>
                    </a:moveTo>
                    <a:lnTo>
                      <a:pt x="105" y="20"/>
                    </a:lnTo>
                    <a:lnTo>
                      <a:pt x="1" y="28"/>
                    </a:lnTo>
                    <a:lnTo>
                      <a:pt x="0" y="8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67" name="Freeform 946"/>
              <p:cNvSpPr>
                <a:spLocks/>
              </p:cNvSpPr>
              <p:nvPr/>
            </p:nvSpPr>
            <p:spPr bwMode="auto">
              <a:xfrm>
                <a:off x="4257" y="11158"/>
                <a:ext cx="104" cy="28"/>
              </a:xfrm>
              <a:custGeom>
                <a:avLst/>
                <a:gdLst>
                  <a:gd name="T0" fmla="*/ 103 w 104"/>
                  <a:gd name="T1" fmla="*/ 0 h 28"/>
                  <a:gd name="T2" fmla="*/ 104 w 104"/>
                  <a:gd name="T3" fmla="*/ 20 h 28"/>
                  <a:gd name="T4" fmla="*/ 2 w 104"/>
                  <a:gd name="T5" fmla="*/ 28 h 28"/>
                  <a:gd name="T6" fmla="*/ 0 w 104"/>
                  <a:gd name="T7" fmla="*/ 8 h 28"/>
                  <a:gd name="T8" fmla="*/ 103 w 104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28"/>
                  <a:gd name="T17" fmla="*/ 104 w 10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28">
                    <a:moveTo>
                      <a:pt x="103" y="0"/>
                    </a:moveTo>
                    <a:lnTo>
                      <a:pt x="104" y="20"/>
                    </a:lnTo>
                    <a:lnTo>
                      <a:pt x="2" y="28"/>
                    </a:lnTo>
                    <a:lnTo>
                      <a:pt x="0" y="8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68" name="Freeform 947"/>
              <p:cNvSpPr>
                <a:spLocks/>
              </p:cNvSpPr>
              <p:nvPr/>
            </p:nvSpPr>
            <p:spPr bwMode="auto">
              <a:xfrm>
                <a:off x="4154" y="11166"/>
                <a:ext cx="105" cy="24"/>
              </a:xfrm>
              <a:custGeom>
                <a:avLst/>
                <a:gdLst>
                  <a:gd name="T0" fmla="*/ 103 w 105"/>
                  <a:gd name="T1" fmla="*/ 0 h 24"/>
                  <a:gd name="T2" fmla="*/ 105 w 105"/>
                  <a:gd name="T3" fmla="*/ 20 h 24"/>
                  <a:gd name="T4" fmla="*/ 1 w 105"/>
                  <a:gd name="T5" fmla="*/ 24 h 24"/>
                  <a:gd name="T6" fmla="*/ 0 w 105"/>
                  <a:gd name="T7" fmla="*/ 4 h 24"/>
                  <a:gd name="T8" fmla="*/ 103 w 105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4"/>
                  <a:gd name="T17" fmla="*/ 105 w 10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4">
                    <a:moveTo>
                      <a:pt x="103" y="0"/>
                    </a:moveTo>
                    <a:lnTo>
                      <a:pt x="105" y="20"/>
                    </a:lnTo>
                    <a:lnTo>
                      <a:pt x="1" y="24"/>
                    </a:lnTo>
                    <a:lnTo>
                      <a:pt x="0" y="4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69" name="Freeform 948"/>
              <p:cNvSpPr>
                <a:spLocks/>
              </p:cNvSpPr>
              <p:nvPr/>
            </p:nvSpPr>
            <p:spPr bwMode="auto">
              <a:xfrm>
                <a:off x="4050" y="11170"/>
                <a:ext cx="105" cy="20"/>
              </a:xfrm>
              <a:custGeom>
                <a:avLst/>
                <a:gdLst>
                  <a:gd name="T0" fmla="*/ 104 w 105"/>
                  <a:gd name="T1" fmla="*/ 0 h 20"/>
                  <a:gd name="T2" fmla="*/ 105 w 105"/>
                  <a:gd name="T3" fmla="*/ 20 h 20"/>
                  <a:gd name="T4" fmla="*/ 0 w 105"/>
                  <a:gd name="T5" fmla="*/ 20 h 20"/>
                  <a:gd name="T6" fmla="*/ 0 w 105"/>
                  <a:gd name="T7" fmla="*/ 1 h 20"/>
                  <a:gd name="T8" fmla="*/ 104 w 105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0"/>
                  <a:gd name="T17" fmla="*/ 105 w 105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0">
                    <a:moveTo>
                      <a:pt x="104" y="0"/>
                    </a:moveTo>
                    <a:lnTo>
                      <a:pt x="105" y="20"/>
                    </a:lnTo>
                    <a:lnTo>
                      <a:pt x="0" y="20"/>
                    </a:lnTo>
                    <a:lnTo>
                      <a:pt x="0" y="1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70" name="Freeform 949"/>
              <p:cNvSpPr>
                <a:spLocks/>
              </p:cNvSpPr>
              <p:nvPr/>
            </p:nvSpPr>
            <p:spPr bwMode="auto">
              <a:xfrm>
                <a:off x="3946" y="11170"/>
                <a:ext cx="104" cy="20"/>
              </a:xfrm>
              <a:custGeom>
                <a:avLst/>
                <a:gdLst>
                  <a:gd name="T0" fmla="*/ 104 w 104"/>
                  <a:gd name="T1" fmla="*/ 1 h 20"/>
                  <a:gd name="T2" fmla="*/ 104 w 104"/>
                  <a:gd name="T3" fmla="*/ 20 h 20"/>
                  <a:gd name="T4" fmla="*/ 0 w 104"/>
                  <a:gd name="T5" fmla="*/ 20 h 20"/>
                  <a:gd name="T6" fmla="*/ 0 w 104"/>
                  <a:gd name="T7" fmla="*/ 0 h 20"/>
                  <a:gd name="T8" fmla="*/ 104 w 104"/>
                  <a:gd name="T9" fmla="*/ 1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20"/>
                  <a:gd name="T17" fmla="*/ 104 w 104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20">
                    <a:moveTo>
                      <a:pt x="104" y="1"/>
                    </a:moveTo>
                    <a:lnTo>
                      <a:pt x="104" y="20"/>
                    </a:lnTo>
                    <a:lnTo>
                      <a:pt x="0" y="20"/>
                    </a:lnTo>
                    <a:lnTo>
                      <a:pt x="0" y="0"/>
                    </a:lnTo>
                    <a:lnTo>
                      <a:pt x="104" y="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71" name="Freeform 950"/>
              <p:cNvSpPr>
                <a:spLocks/>
              </p:cNvSpPr>
              <p:nvPr/>
            </p:nvSpPr>
            <p:spPr bwMode="auto">
              <a:xfrm>
                <a:off x="3841" y="11166"/>
                <a:ext cx="105" cy="24"/>
              </a:xfrm>
              <a:custGeom>
                <a:avLst/>
                <a:gdLst>
                  <a:gd name="T0" fmla="*/ 105 w 105"/>
                  <a:gd name="T1" fmla="*/ 4 h 24"/>
                  <a:gd name="T2" fmla="*/ 105 w 105"/>
                  <a:gd name="T3" fmla="*/ 24 h 24"/>
                  <a:gd name="T4" fmla="*/ 0 w 105"/>
                  <a:gd name="T5" fmla="*/ 20 h 24"/>
                  <a:gd name="T6" fmla="*/ 2 w 105"/>
                  <a:gd name="T7" fmla="*/ 0 h 24"/>
                  <a:gd name="T8" fmla="*/ 105 w 105"/>
                  <a:gd name="T9" fmla="*/ 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24"/>
                  <a:gd name="T17" fmla="*/ 105 w 10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24">
                    <a:moveTo>
                      <a:pt x="105" y="4"/>
                    </a:moveTo>
                    <a:lnTo>
                      <a:pt x="105" y="24"/>
                    </a:lnTo>
                    <a:lnTo>
                      <a:pt x="0" y="20"/>
                    </a:lnTo>
                    <a:lnTo>
                      <a:pt x="2" y="0"/>
                    </a:lnTo>
                    <a:lnTo>
                      <a:pt x="105" y="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72" name="Freeform 951"/>
              <p:cNvSpPr>
                <a:spLocks/>
              </p:cNvSpPr>
              <p:nvPr/>
            </p:nvSpPr>
            <p:spPr bwMode="auto">
              <a:xfrm>
                <a:off x="3739" y="11158"/>
                <a:ext cx="104" cy="28"/>
              </a:xfrm>
              <a:custGeom>
                <a:avLst/>
                <a:gdLst>
                  <a:gd name="T0" fmla="*/ 104 w 104"/>
                  <a:gd name="T1" fmla="*/ 8 h 28"/>
                  <a:gd name="T2" fmla="*/ 102 w 104"/>
                  <a:gd name="T3" fmla="*/ 28 h 28"/>
                  <a:gd name="T4" fmla="*/ 0 w 104"/>
                  <a:gd name="T5" fmla="*/ 20 h 28"/>
                  <a:gd name="T6" fmla="*/ 1 w 104"/>
                  <a:gd name="T7" fmla="*/ 0 h 28"/>
                  <a:gd name="T8" fmla="*/ 104 w 104"/>
                  <a:gd name="T9" fmla="*/ 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28"/>
                  <a:gd name="T17" fmla="*/ 104 w 10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28">
                    <a:moveTo>
                      <a:pt x="104" y="8"/>
                    </a:moveTo>
                    <a:lnTo>
                      <a:pt x="102" y="28"/>
                    </a:lnTo>
                    <a:lnTo>
                      <a:pt x="0" y="20"/>
                    </a:lnTo>
                    <a:lnTo>
                      <a:pt x="1" y="0"/>
                    </a:lnTo>
                    <a:lnTo>
                      <a:pt x="104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73" name="Freeform 952"/>
              <p:cNvSpPr>
                <a:spLocks/>
              </p:cNvSpPr>
              <p:nvPr/>
            </p:nvSpPr>
            <p:spPr bwMode="auto">
              <a:xfrm>
                <a:off x="3637" y="11150"/>
                <a:ext cx="103" cy="28"/>
              </a:xfrm>
              <a:custGeom>
                <a:avLst/>
                <a:gdLst>
                  <a:gd name="T0" fmla="*/ 103 w 103"/>
                  <a:gd name="T1" fmla="*/ 8 h 28"/>
                  <a:gd name="T2" fmla="*/ 102 w 103"/>
                  <a:gd name="T3" fmla="*/ 28 h 28"/>
                  <a:gd name="T4" fmla="*/ 0 w 103"/>
                  <a:gd name="T5" fmla="*/ 20 h 28"/>
                  <a:gd name="T6" fmla="*/ 1 w 103"/>
                  <a:gd name="T7" fmla="*/ 0 h 28"/>
                  <a:gd name="T8" fmla="*/ 103 w 103"/>
                  <a:gd name="T9" fmla="*/ 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28"/>
                  <a:gd name="T17" fmla="*/ 103 w 103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28">
                    <a:moveTo>
                      <a:pt x="103" y="8"/>
                    </a:moveTo>
                    <a:lnTo>
                      <a:pt x="102" y="28"/>
                    </a:lnTo>
                    <a:lnTo>
                      <a:pt x="0" y="20"/>
                    </a:lnTo>
                    <a:lnTo>
                      <a:pt x="1" y="0"/>
                    </a:lnTo>
                    <a:lnTo>
                      <a:pt x="103" y="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74" name="Freeform 953"/>
              <p:cNvSpPr>
                <a:spLocks/>
              </p:cNvSpPr>
              <p:nvPr/>
            </p:nvSpPr>
            <p:spPr bwMode="auto">
              <a:xfrm>
                <a:off x="3534" y="11138"/>
                <a:ext cx="104" cy="32"/>
              </a:xfrm>
              <a:custGeom>
                <a:avLst/>
                <a:gdLst>
                  <a:gd name="T0" fmla="*/ 104 w 104"/>
                  <a:gd name="T1" fmla="*/ 12 h 32"/>
                  <a:gd name="T2" fmla="*/ 103 w 104"/>
                  <a:gd name="T3" fmla="*/ 32 h 32"/>
                  <a:gd name="T4" fmla="*/ 0 w 104"/>
                  <a:gd name="T5" fmla="*/ 20 h 32"/>
                  <a:gd name="T6" fmla="*/ 3 w 104"/>
                  <a:gd name="T7" fmla="*/ 0 h 32"/>
                  <a:gd name="T8" fmla="*/ 104 w 104"/>
                  <a:gd name="T9" fmla="*/ 1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2"/>
                  <a:gd name="T17" fmla="*/ 104 w 10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2">
                    <a:moveTo>
                      <a:pt x="104" y="12"/>
                    </a:moveTo>
                    <a:lnTo>
                      <a:pt x="103" y="32"/>
                    </a:lnTo>
                    <a:lnTo>
                      <a:pt x="0" y="20"/>
                    </a:lnTo>
                    <a:lnTo>
                      <a:pt x="3" y="0"/>
                    </a:lnTo>
                    <a:lnTo>
                      <a:pt x="104" y="1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75" name="Freeform 954"/>
              <p:cNvSpPr>
                <a:spLocks/>
              </p:cNvSpPr>
              <p:nvPr/>
            </p:nvSpPr>
            <p:spPr bwMode="auto">
              <a:xfrm>
                <a:off x="3434" y="11124"/>
                <a:ext cx="103" cy="34"/>
              </a:xfrm>
              <a:custGeom>
                <a:avLst/>
                <a:gdLst>
                  <a:gd name="T0" fmla="*/ 103 w 103"/>
                  <a:gd name="T1" fmla="*/ 14 h 34"/>
                  <a:gd name="T2" fmla="*/ 100 w 103"/>
                  <a:gd name="T3" fmla="*/ 34 h 34"/>
                  <a:gd name="T4" fmla="*/ 0 w 103"/>
                  <a:gd name="T5" fmla="*/ 20 h 34"/>
                  <a:gd name="T6" fmla="*/ 2 w 103"/>
                  <a:gd name="T7" fmla="*/ 0 h 34"/>
                  <a:gd name="T8" fmla="*/ 103 w 103"/>
                  <a:gd name="T9" fmla="*/ 1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34"/>
                  <a:gd name="T17" fmla="*/ 103 w 103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34">
                    <a:moveTo>
                      <a:pt x="103" y="14"/>
                    </a:moveTo>
                    <a:lnTo>
                      <a:pt x="100" y="34"/>
                    </a:lnTo>
                    <a:lnTo>
                      <a:pt x="0" y="20"/>
                    </a:lnTo>
                    <a:lnTo>
                      <a:pt x="2" y="0"/>
                    </a:lnTo>
                    <a:lnTo>
                      <a:pt x="103" y="1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76" name="Freeform 955"/>
              <p:cNvSpPr>
                <a:spLocks/>
              </p:cNvSpPr>
              <p:nvPr/>
            </p:nvSpPr>
            <p:spPr bwMode="auto">
              <a:xfrm>
                <a:off x="3333" y="11108"/>
                <a:ext cx="103" cy="36"/>
              </a:xfrm>
              <a:custGeom>
                <a:avLst/>
                <a:gdLst>
                  <a:gd name="T0" fmla="*/ 103 w 103"/>
                  <a:gd name="T1" fmla="*/ 16 h 36"/>
                  <a:gd name="T2" fmla="*/ 101 w 103"/>
                  <a:gd name="T3" fmla="*/ 36 h 36"/>
                  <a:gd name="T4" fmla="*/ 0 w 103"/>
                  <a:gd name="T5" fmla="*/ 19 h 36"/>
                  <a:gd name="T6" fmla="*/ 4 w 103"/>
                  <a:gd name="T7" fmla="*/ 0 h 36"/>
                  <a:gd name="T8" fmla="*/ 103 w 103"/>
                  <a:gd name="T9" fmla="*/ 1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36"/>
                  <a:gd name="T17" fmla="*/ 103 w 10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36">
                    <a:moveTo>
                      <a:pt x="103" y="16"/>
                    </a:moveTo>
                    <a:lnTo>
                      <a:pt x="101" y="36"/>
                    </a:lnTo>
                    <a:lnTo>
                      <a:pt x="0" y="19"/>
                    </a:lnTo>
                    <a:lnTo>
                      <a:pt x="4" y="0"/>
                    </a:lnTo>
                    <a:lnTo>
                      <a:pt x="103" y="1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77" name="Freeform 956"/>
              <p:cNvSpPr>
                <a:spLocks/>
              </p:cNvSpPr>
              <p:nvPr/>
            </p:nvSpPr>
            <p:spPr bwMode="auto">
              <a:xfrm>
                <a:off x="3233" y="11089"/>
                <a:ext cx="104" cy="38"/>
              </a:xfrm>
              <a:custGeom>
                <a:avLst/>
                <a:gdLst>
                  <a:gd name="T0" fmla="*/ 104 w 104"/>
                  <a:gd name="T1" fmla="*/ 19 h 38"/>
                  <a:gd name="T2" fmla="*/ 100 w 104"/>
                  <a:gd name="T3" fmla="*/ 38 h 38"/>
                  <a:gd name="T4" fmla="*/ 0 w 104"/>
                  <a:gd name="T5" fmla="*/ 19 h 38"/>
                  <a:gd name="T6" fmla="*/ 5 w 104"/>
                  <a:gd name="T7" fmla="*/ 0 h 38"/>
                  <a:gd name="T8" fmla="*/ 104 w 104"/>
                  <a:gd name="T9" fmla="*/ 19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38"/>
                  <a:gd name="T17" fmla="*/ 104 w 104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38">
                    <a:moveTo>
                      <a:pt x="104" y="19"/>
                    </a:moveTo>
                    <a:lnTo>
                      <a:pt x="100" y="38"/>
                    </a:lnTo>
                    <a:lnTo>
                      <a:pt x="0" y="19"/>
                    </a:lnTo>
                    <a:lnTo>
                      <a:pt x="5" y="0"/>
                    </a:lnTo>
                    <a:lnTo>
                      <a:pt x="104" y="1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78" name="Freeform 957"/>
              <p:cNvSpPr>
                <a:spLocks/>
              </p:cNvSpPr>
              <p:nvPr/>
            </p:nvSpPr>
            <p:spPr bwMode="auto">
              <a:xfrm>
                <a:off x="3135" y="11068"/>
                <a:ext cx="103" cy="40"/>
              </a:xfrm>
              <a:custGeom>
                <a:avLst/>
                <a:gdLst>
                  <a:gd name="T0" fmla="*/ 103 w 103"/>
                  <a:gd name="T1" fmla="*/ 21 h 40"/>
                  <a:gd name="T2" fmla="*/ 98 w 103"/>
                  <a:gd name="T3" fmla="*/ 40 h 40"/>
                  <a:gd name="T4" fmla="*/ 0 w 103"/>
                  <a:gd name="T5" fmla="*/ 18 h 40"/>
                  <a:gd name="T6" fmla="*/ 5 w 103"/>
                  <a:gd name="T7" fmla="*/ 0 h 40"/>
                  <a:gd name="T8" fmla="*/ 103 w 103"/>
                  <a:gd name="T9" fmla="*/ 21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"/>
                  <a:gd name="T16" fmla="*/ 0 h 40"/>
                  <a:gd name="T17" fmla="*/ 103 w 103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" h="40">
                    <a:moveTo>
                      <a:pt x="103" y="21"/>
                    </a:moveTo>
                    <a:lnTo>
                      <a:pt x="98" y="40"/>
                    </a:lnTo>
                    <a:lnTo>
                      <a:pt x="0" y="18"/>
                    </a:lnTo>
                    <a:lnTo>
                      <a:pt x="5" y="0"/>
                    </a:lnTo>
                    <a:lnTo>
                      <a:pt x="103" y="2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79" name="Freeform 958"/>
              <p:cNvSpPr>
                <a:spLocks/>
              </p:cNvSpPr>
              <p:nvPr/>
            </p:nvSpPr>
            <p:spPr bwMode="auto">
              <a:xfrm>
                <a:off x="3038" y="11043"/>
                <a:ext cx="102" cy="43"/>
              </a:xfrm>
              <a:custGeom>
                <a:avLst/>
                <a:gdLst>
                  <a:gd name="T0" fmla="*/ 102 w 102"/>
                  <a:gd name="T1" fmla="*/ 25 h 43"/>
                  <a:gd name="T2" fmla="*/ 97 w 102"/>
                  <a:gd name="T3" fmla="*/ 43 h 43"/>
                  <a:gd name="T4" fmla="*/ 0 w 102"/>
                  <a:gd name="T5" fmla="*/ 20 h 43"/>
                  <a:gd name="T6" fmla="*/ 5 w 102"/>
                  <a:gd name="T7" fmla="*/ 0 h 43"/>
                  <a:gd name="T8" fmla="*/ 102 w 102"/>
                  <a:gd name="T9" fmla="*/ 25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43"/>
                  <a:gd name="T17" fmla="*/ 102 w 102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43">
                    <a:moveTo>
                      <a:pt x="102" y="25"/>
                    </a:moveTo>
                    <a:lnTo>
                      <a:pt x="97" y="43"/>
                    </a:lnTo>
                    <a:lnTo>
                      <a:pt x="0" y="20"/>
                    </a:lnTo>
                    <a:lnTo>
                      <a:pt x="5" y="0"/>
                    </a:lnTo>
                    <a:lnTo>
                      <a:pt x="102" y="2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80" name="Freeform 959"/>
              <p:cNvSpPr>
                <a:spLocks/>
              </p:cNvSpPr>
              <p:nvPr/>
            </p:nvSpPr>
            <p:spPr bwMode="auto">
              <a:xfrm>
                <a:off x="2941" y="11017"/>
                <a:ext cx="102" cy="46"/>
              </a:xfrm>
              <a:custGeom>
                <a:avLst/>
                <a:gdLst>
                  <a:gd name="T0" fmla="*/ 102 w 102"/>
                  <a:gd name="T1" fmla="*/ 26 h 46"/>
                  <a:gd name="T2" fmla="*/ 97 w 102"/>
                  <a:gd name="T3" fmla="*/ 46 h 46"/>
                  <a:gd name="T4" fmla="*/ 0 w 102"/>
                  <a:gd name="T5" fmla="*/ 20 h 46"/>
                  <a:gd name="T6" fmla="*/ 6 w 102"/>
                  <a:gd name="T7" fmla="*/ 0 h 46"/>
                  <a:gd name="T8" fmla="*/ 102 w 102"/>
                  <a:gd name="T9" fmla="*/ 26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46"/>
                  <a:gd name="T17" fmla="*/ 102 w 102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46">
                    <a:moveTo>
                      <a:pt x="102" y="26"/>
                    </a:moveTo>
                    <a:lnTo>
                      <a:pt x="97" y="46"/>
                    </a:lnTo>
                    <a:lnTo>
                      <a:pt x="0" y="20"/>
                    </a:lnTo>
                    <a:lnTo>
                      <a:pt x="6" y="0"/>
                    </a:lnTo>
                    <a:lnTo>
                      <a:pt x="102" y="2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81" name="Freeform 960"/>
              <p:cNvSpPr>
                <a:spLocks/>
              </p:cNvSpPr>
              <p:nvPr/>
            </p:nvSpPr>
            <p:spPr bwMode="auto">
              <a:xfrm>
                <a:off x="2846" y="10990"/>
                <a:ext cx="101" cy="47"/>
              </a:xfrm>
              <a:custGeom>
                <a:avLst/>
                <a:gdLst>
                  <a:gd name="T0" fmla="*/ 101 w 101"/>
                  <a:gd name="T1" fmla="*/ 27 h 47"/>
                  <a:gd name="T2" fmla="*/ 95 w 101"/>
                  <a:gd name="T3" fmla="*/ 47 h 47"/>
                  <a:gd name="T4" fmla="*/ 0 w 101"/>
                  <a:gd name="T5" fmla="*/ 19 h 47"/>
                  <a:gd name="T6" fmla="*/ 6 w 101"/>
                  <a:gd name="T7" fmla="*/ 0 h 47"/>
                  <a:gd name="T8" fmla="*/ 101 w 101"/>
                  <a:gd name="T9" fmla="*/ 27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47"/>
                  <a:gd name="T17" fmla="*/ 101 w 101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47">
                    <a:moveTo>
                      <a:pt x="101" y="27"/>
                    </a:moveTo>
                    <a:lnTo>
                      <a:pt x="95" y="4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101" y="2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82" name="Freeform 961"/>
              <p:cNvSpPr>
                <a:spLocks/>
              </p:cNvSpPr>
              <p:nvPr/>
            </p:nvSpPr>
            <p:spPr bwMode="auto">
              <a:xfrm>
                <a:off x="2751" y="10958"/>
                <a:ext cx="101" cy="51"/>
              </a:xfrm>
              <a:custGeom>
                <a:avLst/>
                <a:gdLst>
                  <a:gd name="T0" fmla="*/ 101 w 101"/>
                  <a:gd name="T1" fmla="*/ 32 h 51"/>
                  <a:gd name="T2" fmla="*/ 95 w 101"/>
                  <a:gd name="T3" fmla="*/ 51 h 51"/>
                  <a:gd name="T4" fmla="*/ 0 w 101"/>
                  <a:gd name="T5" fmla="*/ 20 h 51"/>
                  <a:gd name="T6" fmla="*/ 7 w 101"/>
                  <a:gd name="T7" fmla="*/ 0 h 51"/>
                  <a:gd name="T8" fmla="*/ 101 w 101"/>
                  <a:gd name="T9" fmla="*/ 32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51"/>
                  <a:gd name="T17" fmla="*/ 101 w 10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51">
                    <a:moveTo>
                      <a:pt x="101" y="32"/>
                    </a:moveTo>
                    <a:lnTo>
                      <a:pt x="95" y="51"/>
                    </a:lnTo>
                    <a:lnTo>
                      <a:pt x="0" y="20"/>
                    </a:lnTo>
                    <a:lnTo>
                      <a:pt x="7" y="0"/>
                    </a:lnTo>
                    <a:lnTo>
                      <a:pt x="101" y="3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83" name="Freeform 962"/>
              <p:cNvSpPr>
                <a:spLocks/>
              </p:cNvSpPr>
              <p:nvPr/>
            </p:nvSpPr>
            <p:spPr bwMode="auto">
              <a:xfrm>
                <a:off x="2657" y="10927"/>
                <a:ext cx="101" cy="51"/>
              </a:xfrm>
              <a:custGeom>
                <a:avLst/>
                <a:gdLst>
                  <a:gd name="T0" fmla="*/ 101 w 101"/>
                  <a:gd name="T1" fmla="*/ 31 h 51"/>
                  <a:gd name="T2" fmla="*/ 94 w 101"/>
                  <a:gd name="T3" fmla="*/ 51 h 51"/>
                  <a:gd name="T4" fmla="*/ 0 w 101"/>
                  <a:gd name="T5" fmla="*/ 18 h 51"/>
                  <a:gd name="T6" fmla="*/ 7 w 101"/>
                  <a:gd name="T7" fmla="*/ 0 h 51"/>
                  <a:gd name="T8" fmla="*/ 101 w 101"/>
                  <a:gd name="T9" fmla="*/ 31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51"/>
                  <a:gd name="T17" fmla="*/ 101 w 10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51">
                    <a:moveTo>
                      <a:pt x="101" y="31"/>
                    </a:moveTo>
                    <a:lnTo>
                      <a:pt x="94" y="51"/>
                    </a:lnTo>
                    <a:lnTo>
                      <a:pt x="0" y="18"/>
                    </a:lnTo>
                    <a:lnTo>
                      <a:pt x="7" y="0"/>
                    </a:lnTo>
                    <a:lnTo>
                      <a:pt x="101" y="3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84" name="Freeform 963"/>
              <p:cNvSpPr>
                <a:spLocks/>
              </p:cNvSpPr>
              <p:nvPr/>
            </p:nvSpPr>
            <p:spPr bwMode="auto">
              <a:xfrm>
                <a:off x="2565" y="10891"/>
                <a:ext cx="99" cy="54"/>
              </a:xfrm>
              <a:custGeom>
                <a:avLst/>
                <a:gdLst>
                  <a:gd name="T0" fmla="*/ 99 w 99"/>
                  <a:gd name="T1" fmla="*/ 36 h 54"/>
                  <a:gd name="T2" fmla="*/ 92 w 99"/>
                  <a:gd name="T3" fmla="*/ 54 h 54"/>
                  <a:gd name="T4" fmla="*/ 0 w 99"/>
                  <a:gd name="T5" fmla="*/ 18 h 54"/>
                  <a:gd name="T6" fmla="*/ 7 w 99"/>
                  <a:gd name="T7" fmla="*/ 0 h 54"/>
                  <a:gd name="T8" fmla="*/ 99 w 99"/>
                  <a:gd name="T9" fmla="*/ 3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9" y="36"/>
                    </a:moveTo>
                    <a:lnTo>
                      <a:pt x="92" y="54"/>
                    </a:lnTo>
                    <a:lnTo>
                      <a:pt x="0" y="18"/>
                    </a:lnTo>
                    <a:lnTo>
                      <a:pt x="7" y="0"/>
                    </a:lnTo>
                    <a:lnTo>
                      <a:pt x="99" y="3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85" name="Freeform 964"/>
              <p:cNvSpPr>
                <a:spLocks/>
              </p:cNvSpPr>
              <p:nvPr/>
            </p:nvSpPr>
            <p:spPr bwMode="auto">
              <a:xfrm>
                <a:off x="2473" y="10855"/>
                <a:ext cx="99" cy="54"/>
              </a:xfrm>
              <a:custGeom>
                <a:avLst/>
                <a:gdLst>
                  <a:gd name="T0" fmla="*/ 99 w 99"/>
                  <a:gd name="T1" fmla="*/ 36 h 54"/>
                  <a:gd name="T2" fmla="*/ 92 w 99"/>
                  <a:gd name="T3" fmla="*/ 54 h 54"/>
                  <a:gd name="T4" fmla="*/ 0 w 99"/>
                  <a:gd name="T5" fmla="*/ 17 h 54"/>
                  <a:gd name="T6" fmla="*/ 9 w 99"/>
                  <a:gd name="T7" fmla="*/ 0 h 54"/>
                  <a:gd name="T8" fmla="*/ 99 w 99"/>
                  <a:gd name="T9" fmla="*/ 3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54"/>
                  <a:gd name="T17" fmla="*/ 99 w 99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54">
                    <a:moveTo>
                      <a:pt x="99" y="36"/>
                    </a:moveTo>
                    <a:lnTo>
                      <a:pt x="92" y="54"/>
                    </a:lnTo>
                    <a:lnTo>
                      <a:pt x="0" y="17"/>
                    </a:lnTo>
                    <a:lnTo>
                      <a:pt x="9" y="0"/>
                    </a:lnTo>
                    <a:lnTo>
                      <a:pt x="99" y="3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86" name="Freeform 965"/>
              <p:cNvSpPr>
                <a:spLocks/>
              </p:cNvSpPr>
              <p:nvPr/>
            </p:nvSpPr>
            <p:spPr bwMode="auto">
              <a:xfrm>
                <a:off x="2384" y="10814"/>
                <a:ext cx="98" cy="58"/>
              </a:xfrm>
              <a:custGeom>
                <a:avLst/>
                <a:gdLst>
                  <a:gd name="T0" fmla="*/ 98 w 98"/>
                  <a:gd name="T1" fmla="*/ 41 h 58"/>
                  <a:gd name="T2" fmla="*/ 89 w 98"/>
                  <a:gd name="T3" fmla="*/ 58 h 58"/>
                  <a:gd name="T4" fmla="*/ 0 w 98"/>
                  <a:gd name="T5" fmla="*/ 19 h 58"/>
                  <a:gd name="T6" fmla="*/ 7 w 98"/>
                  <a:gd name="T7" fmla="*/ 0 h 58"/>
                  <a:gd name="T8" fmla="*/ 98 w 98"/>
                  <a:gd name="T9" fmla="*/ 41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58"/>
                  <a:gd name="T17" fmla="*/ 98 w 98"/>
                  <a:gd name="T18" fmla="*/ 58 h 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58">
                    <a:moveTo>
                      <a:pt x="98" y="41"/>
                    </a:moveTo>
                    <a:lnTo>
                      <a:pt x="89" y="58"/>
                    </a:lnTo>
                    <a:lnTo>
                      <a:pt x="0" y="19"/>
                    </a:lnTo>
                    <a:lnTo>
                      <a:pt x="7" y="0"/>
                    </a:lnTo>
                    <a:lnTo>
                      <a:pt x="98" y="4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87" name="Freeform 966"/>
              <p:cNvSpPr>
                <a:spLocks/>
              </p:cNvSpPr>
              <p:nvPr/>
            </p:nvSpPr>
            <p:spPr bwMode="auto">
              <a:xfrm>
                <a:off x="2294" y="10774"/>
                <a:ext cx="97" cy="59"/>
              </a:xfrm>
              <a:custGeom>
                <a:avLst/>
                <a:gdLst>
                  <a:gd name="T0" fmla="*/ 97 w 97"/>
                  <a:gd name="T1" fmla="*/ 40 h 59"/>
                  <a:gd name="T2" fmla="*/ 90 w 97"/>
                  <a:gd name="T3" fmla="*/ 59 h 59"/>
                  <a:gd name="T4" fmla="*/ 0 w 97"/>
                  <a:gd name="T5" fmla="*/ 17 h 59"/>
                  <a:gd name="T6" fmla="*/ 9 w 97"/>
                  <a:gd name="T7" fmla="*/ 0 h 59"/>
                  <a:gd name="T8" fmla="*/ 97 w 97"/>
                  <a:gd name="T9" fmla="*/ 4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59"/>
                  <a:gd name="T17" fmla="*/ 97 w 97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59">
                    <a:moveTo>
                      <a:pt x="97" y="40"/>
                    </a:moveTo>
                    <a:lnTo>
                      <a:pt x="90" y="59"/>
                    </a:lnTo>
                    <a:lnTo>
                      <a:pt x="0" y="17"/>
                    </a:lnTo>
                    <a:lnTo>
                      <a:pt x="9" y="0"/>
                    </a:lnTo>
                    <a:lnTo>
                      <a:pt x="97" y="4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88" name="Freeform 967"/>
              <p:cNvSpPr>
                <a:spLocks/>
              </p:cNvSpPr>
              <p:nvPr/>
            </p:nvSpPr>
            <p:spPr bwMode="auto">
              <a:xfrm>
                <a:off x="2206" y="10729"/>
                <a:ext cx="97" cy="62"/>
              </a:xfrm>
              <a:custGeom>
                <a:avLst/>
                <a:gdLst>
                  <a:gd name="T0" fmla="*/ 97 w 97"/>
                  <a:gd name="T1" fmla="*/ 45 h 62"/>
                  <a:gd name="T2" fmla="*/ 88 w 97"/>
                  <a:gd name="T3" fmla="*/ 62 h 62"/>
                  <a:gd name="T4" fmla="*/ 0 w 97"/>
                  <a:gd name="T5" fmla="*/ 19 h 62"/>
                  <a:gd name="T6" fmla="*/ 9 w 97"/>
                  <a:gd name="T7" fmla="*/ 0 h 62"/>
                  <a:gd name="T8" fmla="*/ 97 w 97"/>
                  <a:gd name="T9" fmla="*/ 45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62"/>
                  <a:gd name="T17" fmla="*/ 97 w 97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62">
                    <a:moveTo>
                      <a:pt x="97" y="45"/>
                    </a:moveTo>
                    <a:lnTo>
                      <a:pt x="88" y="62"/>
                    </a:lnTo>
                    <a:lnTo>
                      <a:pt x="0" y="19"/>
                    </a:lnTo>
                    <a:lnTo>
                      <a:pt x="9" y="0"/>
                    </a:lnTo>
                    <a:lnTo>
                      <a:pt x="97" y="4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89" name="Freeform 968"/>
              <p:cNvSpPr>
                <a:spLocks/>
              </p:cNvSpPr>
              <p:nvPr/>
            </p:nvSpPr>
            <p:spPr bwMode="auto">
              <a:xfrm>
                <a:off x="2120" y="10685"/>
                <a:ext cx="95" cy="63"/>
              </a:xfrm>
              <a:custGeom>
                <a:avLst/>
                <a:gdLst>
                  <a:gd name="T0" fmla="*/ 95 w 95"/>
                  <a:gd name="T1" fmla="*/ 44 h 63"/>
                  <a:gd name="T2" fmla="*/ 86 w 95"/>
                  <a:gd name="T3" fmla="*/ 63 h 63"/>
                  <a:gd name="T4" fmla="*/ 0 w 95"/>
                  <a:gd name="T5" fmla="*/ 17 h 63"/>
                  <a:gd name="T6" fmla="*/ 9 w 95"/>
                  <a:gd name="T7" fmla="*/ 0 h 63"/>
                  <a:gd name="T8" fmla="*/ 95 w 95"/>
                  <a:gd name="T9" fmla="*/ 44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63"/>
                  <a:gd name="T17" fmla="*/ 95 w 95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63">
                    <a:moveTo>
                      <a:pt x="95" y="44"/>
                    </a:moveTo>
                    <a:lnTo>
                      <a:pt x="86" y="63"/>
                    </a:lnTo>
                    <a:lnTo>
                      <a:pt x="0" y="17"/>
                    </a:lnTo>
                    <a:lnTo>
                      <a:pt x="9" y="0"/>
                    </a:lnTo>
                    <a:lnTo>
                      <a:pt x="95" y="4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90" name="Freeform 969"/>
              <p:cNvSpPr>
                <a:spLocks/>
              </p:cNvSpPr>
              <p:nvPr/>
            </p:nvSpPr>
            <p:spPr bwMode="auto">
              <a:xfrm>
                <a:off x="2034" y="10637"/>
                <a:ext cx="95" cy="65"/>
              </a:xfrm>
              <a:custGeom>
                <a:avLst/>
                <a:gdLst>
                  <a:gd name="T0" fmla="*/ 95 w 95"/>
                  <a:gd name="T1" fmla="*/ 48 h 65"/>
                  <a:gd name="T2" fmla="*/ 86 w 95"/>
                  <a:gd name="T3" fmla="*/ 65 h 65"/>
                  <a:gd name="T4" fmla="*/ 0 w 95"/>
                  <a:gd name="T5" fmla="*/ 18 h 65"/>
                  <a:gd name="T6" fmla="*/ 10 w 95"/>
                  <a:gd name="T7" fmla="*/ 0 h 65"/>
                  <a:gd name="T8" fmla="*/ 95 w 95"/>
                  <a:gd name="T9" fmla="*/ 48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65"/>
                  <a:gd name="T17" fmla="*/ 95 w 95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65">
                    <a:moveTo>
                      <a:pt x="95" y="48"/>
                    </a:moveTo>
                    <a:lnTo>
                      <a:pt x="86" y="65"/>
                    </a:lnTo>
                    <a:lnTo>
                      <a:pt x="0" y="18"/>
                    </a:lnTo>
                    <a:lnTo>
                      <a:pt x="10" y="0"/>
                    </a:lnTo>
                    <a:lnTo>
                      <a:pt x="95" y="4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91" name="Freeform 970"/>
              <p:cNvSpPr>
                <a:spLocks/>
              </p:cNvSpPr>
              <p:nvPr/>
            </p:nvSpPr>
            <p:spPr bwMode="auto">
              <a:xfrm>
                <a:off x="1950" y="10587"/>
                <a:ext cx="94" cy="68"/>
              </a:xfrm>
              <a:custGeom>
                <a:avLst/>
                <a:gdLst>
                  <a:gd name="T0" fmla="*/ 94 w 94"/>
                  <a:gd name="T1" fmla="*/ 50 h 68"/>
                  <a:gd name="T2" fmla="*/ 84 w 94"/>
                  <a:gd name="T3" fmla="*/ 68 h 68"/>
                  <a:gd name="T4" fmla="*/ 0 w 94"/>
                  <a:gd name="T5" fmla="*/ 17 h 68"/>
                  <a:gd name="T6" fmla="*/ 10 w 94"/>
                  <a:gd name="T7" fmla="*/ 0 h 68"/>
                  <a:gd name="T8" fmla="*/ 94 w 94"/>
                  <a:gd name="T9" fmla="*/ 5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68"/>
                  <a:gd name="T17" fmla="*/ 94 w 94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68">
                    <a:moveTo>
                      <a:pt x="94" y="50"/>
                    </a:moveTo>
                    <a:lnTo>
                      <a:pt x="84" y="68"/>
                    </a:lnTo>
                    <a:lnTo>
                      <a:pt x="0" y="17"/>
                    </a:lnTo>
                    <a:lnTo>
                      <a:pt x="10" y="0"/>
                    </a:lnTo>
                    <a:lnTo>
                      <a:pt x="94" y="5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92" name="Freeform 971"/>
              <p:cNvSpPr>
                <a:spLocks/>
              </p:cNvSpPr>
              <p:nvPr/>
            </p:nvSpPr>
            <p:spPr bwMode="auto">
              <a:xfrm>
                <a:off x="1867" y="10537"/>
                <a:ext cx="93" cy="67"/>
              </a:xfrm>
              <a:custGeom>
                <a:avLst/>
                <a:gdLst>
                  <a:gd name="T0" fmla="*/ 93 w 93"/>
                  <a:gd name="T1" fmla="*/ 50 h 67"/>
                  <a:gd name="T2" fmla="*/ 83 w 93"/>
                  <a:gd name="T3" fmla="*/ 67 h 67"/>
                  <a:gd name="T4" fmla="*/ 0 w 93"/>
                  <a:gd name="T5" fmla="*/ 15 h 67"/>
                  <a:gd name="T6" fmla="*/ 11 w 93"/>
                  <a:gd name="T7" fmla="*/ 0 h 67"/>
                  <a:gd name="T8" fmla="*/ 93 w 93"/>
                  <a:gd name="T9" fmla="*/ 50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67"/>
                  <a:gd name="T17" fmla="*/ 93 w 93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67">
                    <a:moveTo>
                      <a:pt x="93" y="50"/>
                    </a:moveTo>
                    <a:lnTo>
                      <a:pt x="83" y="67"/>
                    </a:lnTo>
                    <a:lnTo>
                      <a:pt x="0" y="15"/>
                    </a:lnTo>
                    <a:lnTo>
                      <a:pt x="11" y="0"/>
                    </a:lnTo>
                    <a:lnTo>
                      <a:pt x="93" y="50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93" name="Freeform 972"/>
              <p:cNvSpPr>
                <a:spLocks/>
              </p:cNvSpPr>
              <p:nvPr/>
            </p:nvSpPr>
            <p:spPr bwMode="auto">
              <a:xfrm>
                <a:off x="1786" y="10483"/>
                <a:ext cx="92" cy="69"/>
              </a:xfrm>
              <a:custGeom>
                <a:avLst/>
                <a:gdLst>
                  <a:gd name="T0" fmla="*/ 92 w 92"/>
                  <a:gd name="T1" fmla="*/ 54 h 69"/>
                  <a:gd name="T2" fmla="*/ 81 w 92"/>
                  <a:gd name="T3" fmla="*/ 69 h 69"/>
                  <a:gd name="T4" fmla="*/ 0 w 92"/>
                  <a:gd name="T5" fmla="*/ 16 h 69"/>
                  <a:gd name="T6" fmla="*/ 10 w 92"/>
                  <a:gd name="T7" fmla="*/ 0 h 69"/>
                  <a:gd name="T8" fmla="*/ 92 w 92"/>
                  <a:gd name="T9" fmla="*/ 54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69"/>
                  <a:gd name="T17" fmla="*/ 92 w 92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69">
                    <a:moveTo>
                      <a:pt x="92" y="54"/>
                    </a:moveTo>
                    <a:lnTo>
                      <a:pt x="81" y="69"/>
                    </a:lnTo>
                    <a:lnTo>
                      <a:pt x="0" y="16"/>
                    </a:lnTo>
                    <a:lnTo>
                      <a:pt x="10" y="0"/>
                    </a:lnTo>
                    <a:lnTo>
                      <a:pt x="92" y="5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94" name="Freeform 973"/>
              <p:cNvSpPr>
                <a:spLocks/>
              </p:cNvSpPr>
              <p:nvPr/>
            </p:nvSpPr>
            <p:spPr bwMode="auto">
              <a:xfrm>
                <a:off x="1705" y="10427"/>
                <a:ext cx="91" cy="72"/>
              </a:xfrm>
              <a:custGeom>
                <a:avLst/>
                <a:gdLst>
                  <a:gd name="T0" fmla="*/ 91 w 91"/>
                  <a:gd name="T1" fmla="*/ 56 h 72"/>
                  <a:gd name="T2" fmla="*/ 81 w 91"/>
                  <a:gd name="T3" fmla="*/ 72 h 72"/>
                  <a:gd name="T4" fmla="*/ 0 w 91"/>
                  <a:gd name="T5" fmla="*/ 17 h 72"/>
                  <a:gd name="T6" fmla="*/ 12 w 91"/>
                  <a:gd name="T7" fmla="*/ 0 h 72"/>
                  <a:gd name="T8" fmla="*/ 91 w 91"/>
                  <a:gd name="T9" fmla="*/ 56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2"/>
                  <a:gd name="T17" fmla="*/ 91 w 9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2">
                    <a:moveTo>
                      <a:pt x="91" y="56"/>
                    </a:moveTo>
                    <a:lnTo>
                      <a:pt x="81" y="72"/>
                    </a:lnTo>
                    <a:lnTo>
                      <a:pt x="0" y="17"/>
                    </a:lnTo>
                    <a:lnTo>
                      <a:pt x="12" y="0"/>
                    </a:lnTo>
                    <a:lnTo>
                      <a:pt x="91" y="5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95" name="Freeform 974"/>
              <p:cNvSpPr>
                <a:spLocks/>
              </p:cNvSpPr>
              <p:nvPr/>
            </p:nvSpPr>
            <p:spPr bwMode="auto">
              <a:xfrm>
                <a:off x="1626" y="10371"/>
                <a:ext cx="91" cy="73"/>
              </a:xfrm>
              <a:custGeom>
                <a:avLst/>
                <a:gdLst>
                  <a:gd name="T0" fmla="*/ 91 w 91"/>
                  <a:gd name="T1" fmla="*/ 56 h 73"/>
                  <a:gd name="T2" fmla="*/ 79 w 91"/>
                  <a:gd name="T3" fmla="*/ 73 h 73"/>
                  <a:gd name="T4" fmla="*/ 0 w 91"/>
                  <a:gd name="T5" fmla="*/ 16 h 73"/>
                  <a:gd name="T6" fmla="*/ 13 w 91"/>
                  <a:gd name="T7" fmla="*/ 0 h 73"/>
                  <a:gd name="T8" fmla="*/ 91 w 91"/>
                  <a:gd name="T9" fmla="*/ 56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3"/>
                  <a:gd name="T17" fmla="*/ 91 w 91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3">
                    <a:moveTo>
                      <a:pt x="91" y="56"/>
                    </a:moveTo>
                    <a:lnTo>
                      <a:pt x="79" y="73"/>
                    </a:lnTo>
                    <a:lnTo>
                      <a:pt x="0" y="16"/>
                    </a:lnTo>
                    <a:lnTo>
                      <a:pt x="13" y="0"/>
                    </a:lnTo>
                    <a:lnTo>
                      <a:pt x="91" y="5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96" name="Freeform 975"/>
              <p:cNvSpPr>
                <a:spLocks/>
              </p:cNvSpPr>
              <p:nvPr/>
            </p:nvSpPr>
            <p:spPr bwMode="auto">
              <a:xfrm>
                <a:off x="1550" y="10312"/>
                <a:ext cx="89" cy="75"/>
              </a:xfrm>
              <a:custGeom>
                <a:avLst/>
                <a:gdLst>
                  <a:gd name="T0" fmla="*/ 89 w 89"/>
                  <a:gd name="T1" fmla="*/ 59 h 75"/>
                  <a:gd name="T2" fmla="*/ 76 w 89"/>
                  <a:gd name="T3" fmla="*/ 75 h 75"/>
                  <a:gd name="T4" fmla="*/ 0 w 89"/>
                  <a:gd name="T5" fmla="*/ 16 h 75"/>
                  <a:gd name="T6" fmla="*/ 11 w 89"/>
                  <a:gd name="T7" fmla="*/ 0 h 75"/>
                  <a:gd name="T8" fmla="*/ 89 w 89"/>
                  <a:gd name="T9" fmla="*/ 59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75"/>
                  <a:gd name="T17" fmla="*/ 89 w 8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75">
                    <a:moveTo>
                      <a:pt x="89" y="59"/>
                    </a:moveTo>
                    <a:lnTo>
                      <a:pt x="76" y="75"/>
                    </a:lnTo>
                    <a:lnTo>
                      <a:pt x="0" y="16"/>
                    </a:lnTo>
                    <a:lnTo>
                      <a:pt x="11" y="0"/>
                    </a:lnTo>
                    <a:lnTo>
                      <a:pt x="89" y="5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97" name="Freeform 976"/>
              <p:cNvSpPr>
                <a:spLocks/>
              </p:cNvSpPr>
              <p:nvPr/>
            </p:nvSpPr>
            <p:spPr bwMode="auto">
              <a:xfrm>
                <a:off x="1473" y="10250"/>
                <a:ext cx="88" cy="78"/>
              </a:xfrm>
              <a:custGeom>
                <a:avLst/>
                <a:gdLst>
                  <a:gd name="T0" fmla="*/ 88 w 88"/>
                  <a:gd name="T1" fmla="*/ 62 h 78"/>
                  <a:gd name="T2" fmla="*/ 77 w 88"/>
                  <a:gd name="T3" fmla="*/ 78 h 78"/>
                  <a:gd name="T4" fmla="*/ 0 w 88"/>
                  <a:gd name="T5" fmla="*/ 16 h 78"/>
                  <a:gd name="T6" fmla="*/ 13 w 88"/>
                  <a:gd name="T7" fmla="*/ 0 h 78"/>
                  <a:gd name="T8" fmla="*/ 88 w 88"/>
                  <a:gd name="T9" fmla="*/ 62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8"/>
                  <a:gd name="T17" fmla="*/ 88 w 88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8">
                    <a:moveTo>
                      <a:pt x="88" y="62"/>
                    </a:moveTo>
                    <a:lnTo>
                      <a:pt x="77" y="78"/>
                    </a:lnTo>
                    <a:lnTo>
                      <a:pt x="0" y="16"/>
                    </a:lnTo>
                    <a:lnTo>
                      <a:pt x="13" y="0"/>
                    </a:lnTo>
                    <a:lnTo>
                      <a:pt x="88" y="6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98" name="Freeform 977"/>
              <p:cNvSpPr>
                <a:spLocks/>
              </p:cNvSpPr>
              <p:nvPr/>
            </p:nvSpPr>
            <p:spPr bwMode="auto">
              <a:xfrm>
                <a:off x="1400" y="10188"/>
                <a:ext cx="86" cy="78"/>
              </a:xfrm>
              <a:custGeom>
                <a:avLst/>
                <a:gdLst>
                  <a:gd name="T0" fmla="*/ 86 w 86"/>
                  <a:gd name="T1" fmla="*/ 62 h 78"/>
                  <a:gd name="T2" fmla="*/ 73 w 86"/>
                  <a:gd name="T3" fmla="*/ 78 h 78"/>
                  <a:gd name="T4" fmla="*/ 0 w 86"/>
                  <a:gd name="T5" fmla="*/ 16 h 78"/>
                  <a:gd name="T6" fmla="*/ 13 w 86"/>
                  <a:gd name="T7" fmla="*/ 0 h 78"/>
                  <a:gd name="T8" fmla="*/ 86 w 86"/>
                  <a:gd name="T9" fmla="*/ 62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78"/>
                  <a:gd name="T17" fmla="*/ 86 w 86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78">
                    <a:moveTo>
                      <a:pt x="86" y="62"/>
                    </a:moveTo>
                    <a:lnTo>
                      <a:pt x="73" y="78"/>
                    </a:lnTo>
                    <a:lnTo>
                      <a:pt x="0" y="16"/>
                    </a:lnTo>
                    <a:lnTo>
                      <a:pt x="13" y="0"/>
                    </a:lnTo>
                    <a:lnTo>
                      <a:pt x="86" y="6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99" name="Freeform 978"/>
              <p:cNvSpPr>
                <a:spLocks/>
              </p:cNvSpPr>
              <p:nvPr/>
            </p:nvSpPr>
            <p:spPr bwMode="auto">
              <a:xfrm>
                <a:off x="1326" y="10125"/>
                <a:ext cx="87" cy="79"/>
              </a:xfrm>
              <a:custGeom>
                <a:avLst/>
                <a:gdLst>
                  <a:gd name="T0" fmla="*/ 87 w 87"/>
                  <a:gd name="T1" fmla="*/ 63 h 79"/>
                  <a:gd name="T2" fmla="*/ 74 w 87"/>
                  <a:gd name="T3" fmla="*/ 79 h 79"/>
                  <a:gd name="T4" fmla="*/ 0 w 87"/>
                  <a:gd name="T5" fmla="*/ 14 h 79"/>
                  <a:gd name="T6" fmla="*/ 13 w 87"/>
                  <a:gd name="T7" fmla="*/ 0 h 79"/>
                  <a:gd name="T8" fmla="*/ 87 w 87"/>
                  <a:gd name="T9" fmla="*/ 63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"/>
                  <a:gd name="T16" fmla="*/ 0 h 79"/>
                  <a:gd name="T17" fmla="*/ 87 w 87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" h="79">
                    <a:moveTo>
                      <a:pt x="87" y="63"/>
                    </a:moveTo>
                    <a:lnTo>
                      <a:pt x="74" y="79"/>
                    </a:lnTo>
                    <a:lnTo>
                      <a:pt x="0" y="14"/>
                    </a:lnTo>
                    <a:lnTo>
                      <a:pt x="13" y="0"/>
                    </a:lnTo>
                    <a:lnTo>
                      <a:pt x="87" y="6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00" name="Freeform 979"/>
              <p:cNvSpPr>
                <a:spLocks/>
              </p:cNvSpPr>
              <p:nvPr/>
            </p:nvSpPr>
            <p:spPr bwMode="auto">
              <a:xfrm>
                <a:off x="1256" y="10059"/>
                <a:ext cx="83" cy="80"/>
              </a:xfrm>
              <a:custGeom>
                <a:avLst/>
                <a:gdLst>
                  <a:gd name="T0" fmla="*/ 83 w 83"/>
                  <a:gd name="T1" fmla="*/ 66 h 80"/>
                  <a:gd name="T2" fmla="*/ 70 w 83"/>
                  <a:gd name="T3" fmla="*/ 80 h 80"/>
                  <a:gd name="T4" fmla="*/ 0 w 83"/>
                  <a:gd name="T5" fmla="*/ 14 h 80"/>
                  <a:gd name="T6" fmla="*/ 13 w 83"/>
                  <a:gd name="T7" fmla="*/ 0 h 80"/>
                  <a:gd name="T8" fmla="*/ 83 w 83"/>
                  <a:gd name="T9" fmla="*/ 66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80"/>
                  <a:gd name="T17" fmla="*/ 83 w 83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80">
                    <a:moveTo>
                      <a:pt x="83" y="66"/>
                    </a:moveTo>
                    <a:lnTo>
                      <a:pt x="70" y="80"/>
                    </a:lnTo>
                    <a:lnTo>
                      <a:pt x="0" y="14"/>
                    </a:lnTo>
                    <a:lnTo>
                      <a:pt x="13" y="0"/>
                    </a:lnTo>
                    <a:lnTo>
                      <a:pt x="83" y="6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01" name="Freeform 980"/>
              <p:cNvSpPr>
                <a:spLocks/>
              </p:cNvSpPr>
              <p:nvPr/>
            </p:nvSpPr>
            <p:spPr bwMode="auto">
              <a:xfrm>
                <a:off x="1185" y="9991"/>
                <a:ext cx="84" cy="82"/>
              </a:xfrm>
              <a:custGeom>
                <a:avLst/>
                <a:gdLst>
                  <a:gd name="T0" fmla="*/ 84 w 84"/>
                  <a:gd name="T1" fmla="*/ 68 h 82"/>
                  <a:gd name="T2" fmla="*/ 71 w 84"/>
                  <a:gd name="T3" fmla="*/ 82 h 82"/>
                  <a:gd name="T4" fmla="*/ 0 w 84"/>
                  <a:gd name="T5" fmla="*/ 14 h 82"/>
                  <a:gd name="T6" fmla="*/ 15 w 84"/>
                  <a:gd name="T7" fmla="*/ 0 h 82"/>
                  <a:gd name="T8" fmla="*/ 84 w 84"/>
                  <a:gd name="T9" fmla="*/ 68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82"/>
                  <a:gd name="T17" fmla="*/ 84 w 84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82">
                    <a:moveTo>
                      <a:pt x="84" y="68"/>
                    </a:moveTo>
                    <a:lnTo>
                      <a:pt x="71" y="82"/>
                    </a:lnTo>
                    <a:lnTo>
                      <a:pt x="0" y="14"/>
                    </a:lnTo>
                    <a:lnTo>
                      <a:pt x="15" y="0"/>
                    </a:lnTo>
                    <a:lnTo>
                      <a:pt x="84" y="6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02" name="Freeform 981"/>
              <p:cNvSpPr>
                <a:spLocks/>
              </p:cNvSpPr>
              <p:nvPr/>
            </p:nvSpPr>
            <p:spPr bwMode="auto">
              <a:xfrm>
                <a:off x="1118" y="9922"/>
                <a:ext cx="82" cy="83"/>
              </a:xfrm>
              <a:custGeom>
                <a:avLst/>
                <a:gdLst>
                  <a:gd name="T0" fmla="*/ 82 w 82"/>
                  <a:gd name="T1" fmla="*/ 69 h 83"/>
                  <a:gd name="T2" fmla="*/ 67 w 82"/>
                  <a:gd name="T3" fmla="*/ 83 h 83"/>
                  <a:gd name="T4" fmla="*/ 0 w 82"/>
                  <a:gd name="T5" fmla="*/ 13 h 83"/>
                  <a:gd name="T6" fmla="*/ 14 w 82"/>
                  <a:gd name="T7" fmla="*/ 0 h 83"/>
                  <a:gd name="T8" fmla="*/ 82 w 82"/>
                  <a:gd name="T9" fmla="*/ 69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83"/>
                  <a:gd name="T17" fmla="*/ 82 w 82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83">
                    <a:moveTo>
                      <a:pt x="82" y="69"/>
                    </a:moveTo>
                    <a:lnTo>
                      <a:pt x="67" y="83"/>
                    </a:lnTo>
                    <a:lnTo>
                      <a:pt x="0" y="13"/>
                    </a:lnTo>
                    <a:lnTo>
                      <a:pt x="14" y="0"/>
                    </a:lnTo>
                    <a:lnTo>
                      <a:pt x="82" y="6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03" name="Freeform 982"/>
              <p:cNvSpPr>
                <a:spLocks/>
              </p:cNvSpPr>
              <p:nvPr/>
            </p:nvSpPr>
            <p:spPr bwMode="auto">
              <a:xfrm>
                <a:off x="1051" y="9851"/>
                <a:ext cx="81" cy="84"/>
              </a:xfrm>
              <a:custGeom>
                <a:avLst/>
                <a:gdLst>
                  <a:gd name="T0" fmla="*/ 81 w 81"/>
                  <a:gd name="T1" fmla="*/ 71 h 84"/>
                  <a:gd name="T2" fmla="*/ 67 w 81"/>
                  <a:gd name="T3" fmla="*/ 84 h 84"/>
                  <a:gd name="T4" fmla="*/ 0 w 81"/>
                  <a:gd name="T5" fmla="*/ 13 h 84"/>
                  <a:gd name="T6" fmla="*/ 16 w 81"/>
                  <a:gd name="T7" fmla="*/ 0 h 84"/>
                  <a:gd name="T8" fmla="*/ 81 w 81"/>
                  <a:gd name="T9" fmla="*/ 71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84"/>
                  <a:gd name="T17" fmla="*/ 81 w 81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84">
                    <a:moveTo>
                      <a:pt x="81" y="71"/>
                    </a:moveTo>
                    <a:lnTo>
                      <a:pt x="67" y="84"/>
                    </a:lnTo>
                    <a:lnTo>
                      <a:pt x="0" y="13"/>
                    </a:lnTo>
                    <a:lnTo>
                      <a:pt x="16" y="0"/>
                    </a:lnTo>
                    <a:lnTo>
                      <a:pt x="81" y="7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04" name="Freeform 983"/>
              <p:cNvSpPr>
                <a:spLocks/>
              </p:cNvSpPr>
              <p:nvPr/>
            </p:nvSpPr>
            <p:spPr bwMode="auto">
              <a:xfrm>
                <a:off x="988" y="9778"/>
                <a:ext cx="79" cy="86"/>
              </a:xfrm>
              <a:custGeom>
                <a:avLst/>
                <a:gdLst>
                  <a:gd name="T0" fmla="*/ 79 w 79"/>
                  <a:gd name="T1" fmla="*/ 73 h 86"/>
                  <a:gd name="T2" fmla="*/ 63 w 79"/>
                  <a:gd name="T3" fmla="*/ 86 h 86"/>
                  <a:gd name="T4" fmla="*/ 0 w 79"/>
                  <a:gd name="T5" fmla="*/ 14 h 86"/>
                  <a:gd name="T6" fmla="*/ 14 w 79"/>
                  <a:gd name="T7" fmla="*/ 0 h 86"/>
                  <a:gd name="T8" fmla="*/ 79 w 79"/>
                  <a:gd name="T9" fmla="*/ 73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86"/>
                  <a:gd name="T17" fmla="*/ 79 w 7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86">
                    <a:moveTo>
                      <a:pt x="79" y="73"/>
                    </a:moveTo>
                    <a:lnTo>
                      <a:pt x="63" y="86"/>
                    </a:lnTo>
                    <a:lnTo>
                      <a:pt x="0" y="14"/>
                    </a:lnTo>
                    <a:lnTo>
                      <a:pt x="14" y="0"/>
                    </a:lnTo>
                    <a:lnTo>
                      <a:pt x="79" y="7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05" name="Freeform 984"/>
              <p:cNvSpPr>
                <a:spLocks/>
              </p:cNvSpPr>
              <p:nvPr/>
            </p:nvSpPr>
            <p:spPr bwMode="auto">
              <a:xfrm>
                <a:off x="925" y="9705"/>
                <a:ext cx="77" cy="87"/>
              </a:xfrm>
              <a:custGeom>
                <a:avLst/>
                <a:gdLst>
                  <a:gd name="T0" fmla="*/ 77 w 77"/>
                  <a:gd name="T1" fmla="*/ 73 h 87"/>
                  <a:gd name="T2" fmla="*/ 63 w 77"/>
                  <a:gd name="T3" fmla="*/ 87 h 87"/>
                  <a:gd name="T4" fmla="*/ 0 w 77"/>
                  <a:gd name="T5" fmla="*/ 12 h 87"/>
                  <a:gd name="T6" fmla="*/ 15 w 77"/>
                  <a:gd name="T7" fmla="*/ 0 h 87"/>
                  <a:gd name="T8" fmla="*/ 77 w 77"/>
                  <a:gd name="T9" fmla="*/ 73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87"/>
                  <a:gd name="T17" fmla="*/ 77 w 77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87">
                    <a:moveTo>
                      <a:pt x="77" y="73"/>
                    </a:moveTo>
                    <a:lnTo>
                      <a:pt x="63" y="87"/>
                    </a:lnTo>
                    <a:lnTo>
                      <a:pt x="0" y="12"/>
                    </a:lnTo>
                    <a:lnTo>
                      <a:pt x="15" y="0"/>
                    </a:lnTo>
                    <a:lnTo>
                      <a:pt x="77" y="73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06" name="Freeform 985"/>
              <p:cNvSpPr>
                <a:spLocks/>
              </p:cNvSpPr>
              <p:nvPr/>
            </p:nvSpPr>
            <p:spPr bwMode="auto">
              <a:xfrm>
                <a:off x="864" y="9630"/>
                <a:ext cx="76" cy="87"/>
              </a:xfrm>
              <a:custGeom>
                <a:avLst/>
                <a:gdLst>
                  <a:gd name="T0" fmla="*/ 76 w 76"/>
                  <a:gd name="T1" fmla="*/ 75 h 87"/>
                  <a:gd name="T2" fmla="*/ 61 w 76"/>
                  <a:gd name="T3" fmla="*/ 87 h 87"/>
                  <a:gd name="T4" fmla="*/ 0 w 76"/>
                  <a:gd name="T5" fmla="*/ 11 h 87"/>
                  <a:gd name="T6" fmla="*/ 15 w 76"/>
                  <a:gd name="T7" fmla="*/ 0 h 87"/>
                  <a:gd name="T8" fmla="*/ 76 w 76"/>
                  <a:gd name="T9" fmla="*/ 75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"/>
                  <a:gd name="T16" fmla="*/ 0 h 87"/>
                  <a:gd name="T17" fmla="*/ 76 w 76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" h="87">
                    <a:moveTo>
                      <a:pt x="76" y="75"/>
                    </a:moveTo>
                    <a:lnTo>
                      <a:pt x="61" y="87"/>
                    </a:lnTo>
                    <a:lnTo>
                      <a:pt x="0" y="11"/>
                    </a:lnTo>
                    <a:lnTo>
                      <a:pt x="15" y="0"/>
                    </a:lnTo>
                    <a:lnTo>
                      <a:pt x="76" y="7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07" name="Freeform 986"/>
              <p:cNvSpPr>
                <a:spLocks/>
              </p:cNvSpPr>
              <p:nvPr/>
            </p:nvSpPr>
            <p:spPr bwMode="auto">
              <a:xfrm>
                <a:off x="804" y="9552"/>
                <a:ext cx="75" cy="89"/>
              </a:xfrm>
              <a:custGeom>
                <a:avLst/>
                <a:gdLst>
                  <a:gd name="T0" fmla="*/ 75 w 75"/>
                  <a:gd name="T1" fmla="*/ 78 h 89"/>
                  <a:gd name="T2" fmla="*/ 60 w 75"/>
                  <a:gd name="T3" fmla="*/ 89 h 89"/>
                  <a:gd name="T4" fmla="*/ 0 w 75"/>
                  <a:gd name="T5" fmla="*/ 13 h 89"/>
                  <a:gd name="T6" fmla="*/ 17 w 75"/>
                  <a:gd name="T7" fmla="*/ 0 h 89"/>
                  <a:gd name="T8" fmla="*/ 75 w 75"/>
                  <a:gd name="T9" fmla="*/ 78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89"/>
                  <a:gd name="T17" fmla="*/ 75 w 75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89">
                    <a:moveTo>
                      <a:pt x="75" y="78"/>
                    </a:moveTo>
                    <a:lnTo>
                      <a:pt x="60" y="89"/>
                    </a:lnTo>
                    <a:lnTo>
                      <a:pt x="0" y="13"/>
                    </a:lnTo>
                    <a:lnTo>
                      <a:pt x="17" y="0"/>
                    </a:lnTo>
                    <a:lnTo>
                      <a:pt x="75" y="7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08" name="Freeform 987"/>
              <p:cNvSpPr>
                <a:spLocks/>
              </p:cNvSpPr>
              <p:nvPr/>
            </p:nvSpPr>
            <p:spPr bwMode="auto">
              <a:xfrm>
                <a:off x="747" y="9474"/>
                <a:ext cx="74" cy="91"/>
              </a:xfrm>
              <a:custGeom>
                <a:avLst/>
                <a:gdLst>
                  <a:gd name="T0" fmla="*/ 74 w 74"/>
                  <a:gd name="T1" fmla="*/ 78 h 91"/>
                  <a:gd name="T2" fmla="*/ 57 w 74"/>
                  <a:gd name="T3" fmla="*/ 91 h 91"/>
                  <a:gd name="T4" fmla="*/ 0 w 74"/>
                  <a:gd name="T5" fmla="*/ 12 h 91"/>
                  <a:gd name="T6" fmla="*/ 16 w 74"/>
                  <a:gd name="T7" fmla="*/ 0 h 91"/>
                  <a:gd name="T8" fmla="*/ 74 w 74"/>
                  <a:gd name="T9" fmla="*/ 78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91"/>
                  <a:gd name="T17" fmla="*/ 74 w 74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91">
                    <a:moveTo>
                      <a:pt x="74" y="78"/>
                    </a:moveTo>
                    <a:lnTo>
                      <a:pt x="57" y="91"/>
                    </a:lnTo>
                    <a:lnTo>
                      <a:pt x="0" y="12"/>
                    </a:lnTo>
                    <a:lnTo>
                      <a:pt x="16" y="0"/>
                    </a:lnTo>
                    <a:lnTo>
                      <a:pt x="74" y="7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09" name="Freeform 988"/>
              <p:cNvSpPr>
                <a:spLocks/>
              </p:cNvSpPr>
              <p:nvPr/>
            </p:nvSpPr>
            <p:spPr bwMode="auto">
              <a:xfrm>
                <a:off x="691" y="9395"/>
                <a:ext cx="72" cy="91"/>
              </a:xfrm>
              <a:custGeom>
                <a:avLst/>
                <a:gdLst>
                  <a:gd name="T0" fmla="*/ 72 w 72"/>
                  <a:gd name="T1" fmla="*/ 79 h 91"/>
                  <a:gd name="T2" fmla="*/ 56 w 72"/>
                  <a:gd name="T3" fmla="*/ 91 h 91"/>
                  <a:gd name="T4" fmla="*/ 0 w 72"/>
                  <a:gd name="T5" fmla="*/ 10 h 91"/>
                  <a:gd name="T6" fmla="*/ 18 w 72"/>
                  <a:gd name="T7" fmla="*/ 0 h 91"/>
                  <a:gd name="T8" fmla="*/ 72 w 72"/>
                  <a:gd name="T9" fmla="*/ 79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91"/>
                  <a:gd name="T17" fmla="*/ 72 w 72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91">
                    <a:moveTo>
                      <a:pt x="72" y="79"/>
                    </a:moveTo>
                    <a:lnTo>
                      <a:pt x="56" y="91"/>
                    </a:lnTo>
                    <a:lnTo>
                      <a:pt x="0" y="10"/>
                    </a:lnTo>
                    <a:lnTo>
                      <a:pt x="18" y="0"/>
                    </a:lnTo>
                    <a:lnTo>
                      <a:pt x="72" y="7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10" name="Freeform 989"/>
              <p:cNvSpPr>
                <a:spLocks/>
              </p:cNvSpPr>
              <p:nvPr/>
            </p:nvSpPr>
            <p:spPr bwMode="auto">
              <a:xfrm>
                <a:off x="638" y="9313"/>
                <a:ext cx="71" cy="92"/>
              </a:xfrm>
              <a:custGeom>
                <a:avLst/>
                <a:gdLst>
                  <a:gd name="T0" fmla="*/ 71 w 71"/>
                  <a:gd name="T1" fmla="*/ 82 h 92"/>
                  <a:gd name="T2" fmla="*/ 53 w 71"/>
                  <a:gd name="T3" fmla="*/ 92 h 92"/>
                  <a:gd name="T4" fmla="*/ 0 w 71"/>
                  <a:gd name="T5" fmla="*/ 12 h 92"/>
                  <a:gd name="T6" fmla="*/ 16 w 71"/>
                  <a:gd name="T7" fmla="*/ 0 h 92"/>
                  <a:gd name="T8" fmla="*/ 71 w 71"/>
                  <a:gd name="T9" fmla="*/ 82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92"/>
                  <a:gd name="T17" fmla="*/ 71 w 71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92">
                    <a:moveTo>
                      <a:pt x="71" y="82"/>
                    </a:moveTo>
                    <a:lnTo>
                      <a:pt x="53" y="92"/>
                    </a:lnTo>
                    <a:lnTo>
                      <a:pt x="0" y="12"/>
                    </a:lnTo>
                    <a:lnTo>
                      <a:pt x="16" y="0"/>
                    </a:lnTo>
                    <a:lnTo>
                      <a:pt x="71" y="8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11" name="Freeform 990"/>
              <p:cNvSpPr>
                <a:spLocks/>
              </p:cNvSpPr>
              <p:nvPr/>
            </p:nvSpPr>
            <p:spPr bwMode="auto">
              <a:xfrm>
                <a:off x="586" y="9231"/>
                <a:ext cx="68" cy="94"/>
              </a:xfrm>
              <a:custGeom>
                <a:avLst/>
                <a:gdLst>
                  <a:gd name="T0" fmla="*/ 68 w 68"/>
                  <a:gd name="T1" fmla="*/ 82 h 94"/>
                  <a:gd name="T2" fmla="*/ 52 w 68"/>
                  <a:gd name="T3" fmla="*/ 94 h 94"/>
                  <a:gd name="T4" fmla="*/ 0 w 68"/>
                  <a:gd name="T5" fmla="*/ 10 h 94"/>
                  <a:gd name="T6" fmla="*/ 17 w 68"/>
                  <a:gd name="T7" fmla="*/ 0 h 94"/>
                  <a:gd name="T8" fmla="*/ 68 w 68"/>
                  <a:gd name="T9" fmla="*/ 82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"/>
                  <a:gd name="T16" fmla="*/ 0 h 94"/>
                  <a:gd name="T17" fmla="*/ 68 w 68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" h="94">
                    <a:moveTo>
                      <a:pt x="68" y="82"/>
                    </a:moveTo>
                    <a:lnTo>
                      <a:pt x="52" y="94"/>
                    </a:lnTo>
                    <a:lnTo>
                      <a:pt x="0" y="10"/>
                    </a:lnTo>
                    <a:lnTo>
                      <a:pt x="17" y="0"/>
                    </a:lnTo>
                    <a:lnTo>
                      <a:pt x="68" y="8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12" name="Freeform 991"/>
              <p:cNvSpPr>
                <a:spLocks/>
              </p:cNvSpPr>
              <p:nvPr/>
            </p:nvSpPr>
            <p:spPr bwMode="auto">
              <a:xfrm>
                <a:off x="536" y="9147"/>
                <a:ext cx="67" cy="94"/>
              </a:xfrm>
              <a:custGeom>
                <a:avLst/>
                <a:gdLst>
                  <a:gd name="T0" fmla="*/ 67 w 67"/>
                  <a:gd name="T1" fmla="*/ 84 h 94"/>
                  <a:gd name="T2" fmla="*/ 50 w 67"/>
                  <a:gd name="T3" fmla="*/ 94 h 94"/>
                  <a:gd name="T4" fmla="*/ 0 w 67"/>
                  <a:gd name="T5" fmla="*/ 11 h 94"/>
                  <a:gd name="T6" fmla="*/ 17 w 67"/>
                  <a:gd name="T7" fmla="*/ 0 h 94"/>
                  <a:gd name="T8" fmla="*/ 67 w 67"/>
                  <a:gd name="T9" fmla="*/ 84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94"/>
                  <a:gd name="T17" fmla="*/ 67 w 67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94">
                    <a:moveTo>
                      <a:pt x="67" y="84"/>
                    </a:moveTo>
                    <a:lnTo>
                      <a:pt x="50" y="94"/>
                    </a:lnTo>
                    <a:lnTo>
                      <a:pt x="0" y="11"/>
                    </a:lnTo>
                    <a:lnTo>
                      <a:pt x="17" y="0"/>
                    </a:lnTo>
                    <a:lnTo>
                      <a:pt x="67" y="8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13" name="Freeform 992"/>
              <p:cNvSpPr>
                <a:spLocks/>
              </p:cNvSpPr>
              <p:nvPr/>
            </p:nvSpPr>
            <p:spPr bwMode="auto">
              <a:xfrm>
                <a:off x="488" y="9063"/>
                <a:ext cx="65" cy="95"/>
              </a:xfrm>
              <a:custGeom>
                <a:avLst/>
                <a:gdLst>
                  <a:gd name="T0" fmla="*/ 65 w 65"/>
                  <a:gd name="T1" fmla="*/ 84 h 95"/>
                  <a:gd name="T2" fmla="*/ 48 w 65"/>
                  <a:gd name="T3" fmla="*/ 95 h 95"/>
                  <a:gd name="T4" fmla="*/ 0 w 65"/>
                  <a:gd name="T5" fmla="*/ 10 h 95"/>
                  <a:gd name="T6" fmla="*/ 18 w 65"/>
                  <a:gd name="T7" fmla="*/ 0 h 95"/>
                  <a:gd name="T8" fmla="*/ 65 w 65"/>
                  <a:gd name="T9" fmla="*/ 84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95"/>
                  <a:gd name="T17" fmla="*/ 65 w 65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95">
                    <a:moveTo>
                      <a:pt x="65" y="84"/>
                    </a:moveTo>
                    <a:lnTo>
                      <a:pt x="48" y="95"/>
                    </a:lnTo>
                    <a:lnTo>
                      <a:pt x="0" y="10"/>
                    </a:lnTo>
                    <a:lnTo>
                      <a:pt x="18" y="0"/>
                    </a:lnTo>
                    <a:lnTo>
                      <a:pt x="65" y="84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14" name="Freeform 993"/>
              <p:cNvSpPr>
                <a:spLocks/>
              </p:cNvSpPr>
              <p:nvPr/>
            </p:nvSpPr>
            <p:spPr bwMode="auto">
              <a:xfrm>
                <a:off x="442" y="8976"/>
                <a:ext cx="64" cy="97"/>
              </a:xfrm>
              <a:custGeom>
                <a:avLst/>
                <a:gdLst>
                  <a:gd name="T0" fmla="*/ 64 w 64"/>
                  <a:gd name="T1" fmla="*/ 87 h 97"/>
                  <a:gd name="T2" fmla="*/ 46 w 64"/>
                  <a:gd name="T3" fmla="*/ 97 h 97"/>
                  <a:gd name="T4" fmla="*/ 0 w 64"/>
                  <a:gd name="T5" fmla="*/ 9 h 97"/>
                  <a:gd name="T6" fmla="*/ 19 w 64"/>
                  <a:gd name="T7" fmla="*/ 0 h 97"/>
                  <a:gd name="T8" fmla="*/ 64 w 64"/>
                  <a:gd name="T9" fmla="*/ 87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97"/>
                  <a:gd name="T17" fmla="*/ 64 w 64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97">
                    <a:moveTo>
                      <a:pt x="64" y="87"/>
                    </a:moveTo>
                    <a:lnTo>
                      <a:pt x="46" y="97"/>
                    </a:lnTo>
                    <a:lnTo>
                      <a:pt x="0" y="9"/>
                    </a:lnTo>
                    <a:lnTo>
                      <a:pt x="19" y="0"/>
                    </a:lnTo>
                    <a:lnTo>
                      <a:pt x="64" y="8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15" name="Freeform 994"/>
              <p:cNvSpPr>
                <a:spLocks/>
              </p:cNvSpPr>
              <p:nvPr/>
            </p:nvSpPr>
            <p:spPr bwMode="auto">
              <a:xfrm>
                <a:off x="399" y="8888"/>
                <a:ext cx="62" cy="97"/>
              </a:xfrm>
              <a:custGeom>
                <a:avLst/>
                <a:gdLst>
                  <a:gd name="T0" fmla="*/ 62 w 62"/>
                  <a:gd name="T1" fmla="*/ 88 h 97"/>
                  <a:gd name="T2" fmla="*/ 43 w 62"/>
                  <a:gd name="T3" fmla="*/ 97 h 97"/>
                  <a:gd name="T4" fmla="*/ 0 w 62"/>
                  <a:gd name="T5" fmla="*/ 9 h 97"/>
                  <a:gd name="T6" fmla="*/ 19 w 62"/>
                  <a:gd name="T7" fmla="*/ 0 h 97"/>
                  <a:gd name="T8" fmla="*/ 62 w 62"/>
                  <a:gd name="T9" fmla="*/ 88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97"/>
                  <a:gd name="T17" fmla="*/ 62 w 62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97">
                    <a:moveTo>
                      <a:pt x="62" y="88"/>
                    </a:moveTo>
                    <a:lnTo>
                      <a:pt x="43" y="97"/>
                    </a:lnTo>
                    <a:lnTo>
                      <a:pt x="0" y="9"/>
                    </a:lnTo>
                    <a:lnTo>
                      <a:pt x="19" y="0"/>
                    </a:lnTo>
                    <a:lnTo>
                      <a:pt x="62" y="8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16" name="Freeform 995"/>
              <p:cNvSpPr>
                <a:spLocks/>
              </p:cNvSpPr>
              <p:nvPr/>
            </p:nvSpPr>
            <p:spPr bwMode="auto">
              <a:xfrm>
                <a:off x="357" y="8801"/>
                <a:ext cx="61" cy="96"/>
              </a:xfrm>
              <a:custGeom>
                <a:avLst/>
                <a:gdLst>
                  <a:gd name="T0" fmla="*/ 61 w 61"/>
                  <a:gd name="T1" fmla="*/ 87 h 96"/>
                  <a:gd name="T2" fmla="*/ 42 w 61"/>
                  <a:gd name="T3" fmla="*/ 96 h 96"/>
                  <a:gd name="T4" fmla="*/ 0 w 61"/>
                  <a:gd name="T5" fmla="*/ 7 h 96"/>
                  <a:gd name="T6" fmla="*/ 19 w 61"/>
                  <a:gd name="T7" fmla="*/ 0 h 96"/>
                  <a:gd name="T8" fmla="*/ 61 w 61"/>
                  <a:gd name="T9" fmla="*/ 87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96"/>
                  <a:gd name="T17" fmla="*/ 61 w 61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96">
                    <a:moveTo>
                      <a:pt x="61" y="87"/>
                    </a:moveTo>
                    <a:lnTo>
                      <a:pt x="42" y="96"/>
                    </a:lnTo>
                    <a:lnTo>
                      <a:pt x="0" y="7"/>
                    </a:lnTo>
                    <a:lnTo>
                      <a:pt x="19" y="0"/>
                    </a:lnTo>
                    <a:lnTo>
                      <a:pt x="61" y="8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17" name="Freeform 996"/>
              <p:cNvSpPr>
                <a:spLocks/>
              </p:cNvSpPr>
              <p:nvPr/>
            </p:nvSpPr>
            <p:spPr bwMode="auto">
              <a:xfrm>
                <a:off x="318" y="8710"/>
                <a:ext cx="58" cy="98"/>
              </a:xfrm>
              <a:custGeom>
                <a:avLst/>
                <a:gdLst>
                  <a:gd name="T0" fmla="*/ 58 w 58"/>
                  <a:gd name="T1" fmla="*/ 91 h 98"/>
                  <a:gd name="T2" fmla="*/ 39 w 58"/>
                  <a:gd name="T3" fmla="*/ 98 h 98"/>
                  <a:gd name="T4" fmla="*/ 0 w 58"/>
                  <a:gd name="T5" fmla="*/ 9 h 98"/>
                  <a:gd name="T6" fmla="*/ 19 w 58"/>
                  <a:gd name="T7" fmla="*/ 0 h 98"/>
                  <a:gd name="T8" fmla="*/ 58 w 58"/>
                  <a:gd name="T9" fmla="*/ 91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98"/>
                  <a:gd name="T17" fmla="*/ 58 w 5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98">
                    <a:moveTo>
                      <a:pt x="58" y="91"/>
                    </a:moveTo>
                    <a:lnTo>
                      <a:pt x="39" y="98"/>
                    </a:lnTo>
                    <a:lnTo>
                      <a:pt x="0" y="9"/>
                    </a:lnTo>
                    <a:lnTo>
                      <a:pt x="19" y="0"/>
                    </a:lnTo>
                    <a:lnTo>
                      <a:pt x="58" y="9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18" name="Freeform 997"/>
              <p:cNvSpPr>
                <a:spLocks/>
              </p:cNvSpPr>
              <p:nvPr/>
            </p:nvSpPr>
            <p:spPr bwMode="auto">
              <a:xfrm>
                <a:off x="281" y="8619"/>
                <a:ext cx="56" cy="100"/>
              </a:xfrm>
              <a:custGeom>
                <a:avLst/>
                <a:gdLst>
                  <a:gd name="T0" fmla="*/ 56 w 56"/>
                  <a:gd name="T1" fmla="*/ 91 h 100"/>
                  <a:gd name="T2" fmla="*/ 37 w 56"/>
                  <a:gd name="T3" fmla="*/ 100 h 100"/>
                  <a:gd name="T4" fmla="*/ 0 w 56"/>
                  <a:gd name="T5" fmla="*/ 7 h 100"/>
                  <a:gd name="T6" fmla="*/ 19 w 56"/>
                  <a:gd name="T7" fmla="*/ 0 h 100"/>
                  <a:gd name="T8" fmla="*/ 56 w 56"/>
                  <a:gd name="T9" fmla="*/ 91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100"/>
                  <a:gd name="T17" fmla="*/ 56 w 56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100">
                    <a:moveTo>
                      <a:pt x="56" y="91"/>
                    </a:moveTo>
                    <a:lnTo>
                      <a:pt x="37" y="100"/>
                    </a:lnTo>
                    <a:lnTo>
                      <a:pt x="0" y="7"/>
                    </a:lnTo>
                    <a:lnTo>
                      <a:pt x="19" y="0"/>
                    </a:lnTo>
                    <a:lnTo>
                      <a:pt x="56" y="9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19" name="Freeform 998"/>
              <p:cNvSpPr>
                <a:spLocks/>
              </p:cNvSpPr>
              <p:nvPr/>
            </p:nvSpPr>
            <p:spPr bwMode="auto">
              <a:xfrm>
                <a:off x="245" y="8527"/>
                <a:ext cx="55" cy="99"/>
              </a:xfrm>
              <a:custGeom>
                <a:avLst/>
                <a:gdLst>
                  <a:gd name="T0" fmla="*/ 55 w 55"/>
                  <a:gd name="T1" fmla="*/ 92 h 99"/>
                  <a:gd name="T2" fmla="*/ 36 w 55"/>
                  <a:gd name="T3" fmla="*/ 99 h 99"/>
                  <a:gd name="T4" fmla="*/ 0 w 55"/>
                  <a:gd name="T5" fmla="*/ 7 h 99"/>
                  <a:gd name="T6" fmla="*/ 19 w 55"/>
                  <a:gd name="T7" fmla="*/ 0 h 99"/>
                  <a:gd name="T8" fmla="*/ 55 w 55"/>
                  <a:gd name="T9" fmla="*/ 92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9"/>
                  <a:gd name="T17" fmla="*/ 55 w 55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9">
                    <a:moveTo>
                      <a:pt x="55" y="92"/>
                    </a:moveTo>
                    <a:lnTo>
                      <a:pt x="36" y="99"/>
                    </a:lnTo>
                    <a:lnTo>
                      <a:pt x="0" y="7"/>
                    </a:lnTo>
                    <a:lnTo>
                      <a:pt x="19" y="0"/>
                    </a:lnTo>
                    <a:lnTo>
                      <a:pt x="55" y="9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20" name="Freeform 999"/>
              <p:cNvSpPr>
                <a:spLocks/>
              </p:cNvSpPr>
              <p:nvPr/>
            </p:nvSpPr>
            <p:spPr bwMode="auto">
              <a:xfrm>
                <a:off x="212" y="8435"/>
                <a:ext cx="52" cy="99"/>
              </a:xfrm>
              <a:custGeom>
                <a:avLst/>
                <a:gdLst>
                  <a:gd name="T0" fmla="*/ 52 w 52"/>
                  <a:gd name="T1" fmla="*/ 92 h 99"/>
                  <a:gd name="T2" fmla="*/ 33 w 52"/>
                  <a:gd name="T3" fmla="*/ 99 h 99"/>
                  <a:gd name="T4" fmla="*/ 0 w 52"/>
                  <a:gd name="T5" fmla="*/ 6 h 99"/>
                  <a:gd name="T6" fmla="*/ 20 w 52"/>
                  <a:gd name="T7" fmla="*/ 0 h 99"/>
                  <a:gd name="T8" fmla="*/ 52 w 52"/>
                  <a:gd name="T9" fmla="*/ 92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99"/>
                  <a:gd name="T17" fmla="*/ 52 w 52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99">
                    <a:moveTo>
                      <a:pt x="52" y="92"/>
                    </a:moveTo>
                    <a:lnTo>
                      <a:pt x="33" y="99"/>
                    </a:lnTo>
                    <a:lnTo>
                      <a:pt x="0" y="6"/>
                    </a:lnTo>
                    <a:lnTo>
                      <a:pt x="20" y="0"/>
                    </a:lnTo>
                    <a:lnTo>
                      <a:pt x="52" y="92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21" name="Freeform 1000"/>
              <p:cNvSpPr>
                <a:spLocks/>
              </p:cNvSpPr>
              <p:nvPr/>
            </p:nvSpPr>
            <p:spPr bwMode="auto">
              <a:xfrm>
                <a:off x="181" y="8340"/>
                <a:ext cx="51" cy="101"/>
              </a:xfrm>
              <a:custGeom>
                <a:avLst/>
                <a:gdLst>
                  <a:gd name="T0" fmla="*/ 51 w 51"/>
                  <a:gd name="T1" fmla="*/ 95 h 101"/>
                  <a:gd name="T2" fmla="*/ 31 w 51"/>
                  <a:gd name="T3" fmla="*/ 101 h 101"/>
                  <a:gd name="T4" fmla="*/ 0 w 51"/>
                  <a:gd name="T5" fmla="*/ 6 h 101"/>
                  <a:gd name="T6" fmla="*/ 19 w 51"/>
                  <a:gd name="T7" fmla="*/ 0 h 101"/>
                  <a:gd name="T8" fmla="*/ 51 w 51"/>
                  <a:gd name="T9" fmla="*/ 95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101"/>
                  <a:gd name="T17" fmla="*/ 51 w 51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101">
                    <a:moveTo>
                      <a:pt x="51" y="95"/>
                    </a:moveTo>
                    <a:lnTo>
                      <a:pt x="31" y="101"/>
                    </a:lnTo>
                    <a:lnTo>
                      <a:pt x="0" y="6"/>
                    </a:lnTo>
                    <a:lnTo>
                      <a:pt x="19" y="0"/>
                    </a:lnTo>
                    <a:lnTo>
                      <a:pt x="51" y="9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22" name="Freeform 1001"/>
              <p:cNvSpPr>
                <a:spLocks/>
              </p:cNvSpPr>
              <p:nvPr/>
            </p:nvSpPr>
            <p:spPr bwMode="auto">
              <a:xfrm>
                <a:off x="153" y="8245"/>
                <a:ext cx="47" cy="101"/>
              </a:xfrm>
              <a:custGeom>
                <a:avLst/>
                <a:gdLst>
                  <a:gd name="T0" fmla="*/ 47 w 47"/>
                  <a:gd name="T1" fmla="*/ 95 h 101"/>
                  <a:gd name="T2" fmla="*/ 28 w 47"/>
                  <a:gd name="T3" fmla="*/ 101 h 101"/>
                  <a:gd name="T4" fmla="*/ 0 w 47"/>
                  <a:gd name="T5" fmla="*/ 6 h 101"/>
                  <a:gd name="T6" fmla="*/ 20 w 47"/>
                  <a:gd name="T7" fmla="*/ 0 h 101"/>
                  <a:gd name="T8" fmla="*/ 47 w 47"/>
                  <a:gd name="T9" fmla="*/ 95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101"/>
                  <a:gd name="T17" fmla="*/ 47 w 4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101">
                    <a:moveTo>
                      <a:pt x="47" y="95"/>
                    </a:moveTo>
                    <a:lnTo>
                      <a:pt x="28" y="101"/>
                    </a:lnTo>
                    <a:lnTo>
                      <a:pt x="0" y="6"/>
                    </a:lnTo>
                    <a:lnTo>
                      <a:pt x="20" y="0"/>
                    </a:lnTo>
                    <a:lnTo>
                      <a:pt x="47" y="95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23" name="Freeform 1002"/>
              <p:cNvSpPr>
                <a:spLocks/>
              </p:cNvSpPr>
              <p:nvPr/>
            </p:nvSpPr>
            <p:spPr bwMode="auto">
              <a:xfrm>
                <a:off x="127" y="8149"/>
                <a:ext cx="46" cy="102"/>
              </a:xfrm>
              <a:custGeom>
                <a:avLst/>
                <a:gdLst>
                  <a:gd name="T0" fmla="*/ 46 w 46"/>
                  <a:gd name="T1" fmla="*/ 96 h 102"/>
                  <a:gd name="T2" fmla="*/ 26 w 46"/>
                  <a:gd name="T3" fmla="*/ 102 h 102"/>
                  <a:gd name="T4" fmla="*/ 0 w 46"/>
                  <a:gd name="T5" fmla="*/ 5 h 102"/>
                  <a:gd name="T6" fmla="*/ 20 w 46"/>
                  <a:gd name="T7" fmla="*/ 0 h 102"/>
                  <a:gd name="T8" fmla="*/ 46 w 46"/>
                  <a:gd name="T9" fmla="*/ 9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102"/>
                  <a:gd name="T17" fmla="*/ 46 w 46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102">
                    <a:moveTo>
                      <a:pt x="46" y="96"/>
                    </a:moveTo>
                    <a:lnTo>
                      <a:pt x="26" y="102"/>
                    </a:lnTo>
                    <a:lnTo>
                      <a:pt x="0" y="5"/>
                    </a:lnTo>
                    <a:lnTo>
                      <a:pt x="20" y="0"/>
                    </a:lnTo>
                    <a:lnTo>
                      <a:pt x="46" y="96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24" name="Freeform 1003"/>
              <p:cNvSpPr>
                <a:spLocks/>
              </p:cNvSpPr>
              <p:nvPr/>
            </p:nvSpPr>
            <p:spPr bwMode="auto">
              <a:xfrm>
                <a:off x="104" y="8052"/>
                <a:ext cx="43" cy="102"/>
              </a:xfrm>
              <a:custGeom>
                <a:avLst/>
                <a:gdLst>
                  <a:gd name="T0" fmla="*/ 43 w 43"/>
                  <a:gd name="T1" fmla="*/ 97 h 102"/>
                  <a:gd name="T2" fmla="*/ 23 w 43"/>
                  <a:gd name="T3" fmla="*/ 102 h 102"/>
                  <a:gd name="T4" fmla="*/ 0 w 43"/>
                  <a:gd name="T5" fmla="*/ 4 h 102"/>
                  <a:gd name="T6" fmla="*/ 18 w 43"/>
                  <a:gd name="T7" fmla="*/ 0 h 102"/>
                  <a:gd name="T8" fmla="*/ 43 w 43"/>
                  <a:gd name="T9" fmla="*/ 97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02"/>
                  <a:gd name="T17" fmla="*/ 43 w 43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02">
                    <a:moveTo>
                      <a:pt x="43" y="97"/>
                    </a:moveTo>
                    <a:lnTo>
                      <a:pt x="23" y="102"/>
                    </a:lnTo>
                    <a:lnTo>
                      <a:pt x="0" y="4"/>
                    </a:lnTo>
                    <a:lnTo>
                      <a:pt x="18" y="0"/>
                    </a:lnTo>
                    <a:lnTo>
                      <a:pt x="43" y="97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25" name="Freeform 1004"/>
              <p:cNvSpPr>
                <a:spLocks/>
              </p:cNvSpPr>
              <p:nvPr/>
            </p:nvSpPr>
            <p:spPr bwMode="auto">
              <a:xfrm>
                <a:off x="82" y="7954"/>
                <a:ext cx="40" cy="102"/>
              </a:xfrm>
              <a:custGeom>
                <a:avLst/>
                <a:gdLst>
                  <a:gd name="T0" fmla="*/ 40 w 40"/>
                  <a:gd name="T1" fmla="*/ 98 h 102"/>
                  <a:gd name="T2" fmla="*/ 22 w 40"/>
                  <a:gd name="T3" fmla="*/ 102 h 102"/>
                  <a:gd name="T4" fmla="*/ 0 w 40"/>
                  <a:gd name="T5" fmla="*/ 5 h 102"/>
                  <a:gd name="T6" fmla="*/ 19 w 40"/>
                  <a:gd name="T7" fmla="*/ 0 h 102"/>
                  <a:gd name="T8" fmla="*/ 40 w 40"/>
                  <a:gd name="T9" fmla="*/ 98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102"/>
                  <a:gd name="T17" fmla="*/ 40 w 40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102">
                    <a:moveTo>
                      <a:pt x="40" y="98"/>
                    </a:moveTo>
                    <a:lnTo>
                      <a:pt x="22" y="102"/>
                    </a:lnTo>
                    <a:lnTo>
                      <a:pt x="0" y="5"/>
                    </a:lnTo>
                    <a:lnTo>
                      <a:pt x="19" y="0"/>
                    </a:lnTo>
                    <a:lnTo>
                      <a:pt x="40" y="98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26" name="Freeform 1005"/>
              <p:cNvSpPr>
                <a:spLocks/>
              </p:cNvSpPr>
              <p:nvPr/>
            </p:nvSpPr>
            <p:spPr bwMode="auto">
              <a:xfrm>
                <a:off x="63" y="7855"/>
                <a:ext cx="38" cy="104"/>
              </a:xfrm>
              <a:custGeom>
                <a:avLst/>
                <a:gdLst>
                  <a:gd name="T0" fmla="*/ 38 w 38"/>
                  <a:gd name="T1" fmla="*/ 99 h 104"/>
                  <a:gd name="T2" fmla="*/ 19 w 38"/>
                  <a:gd name="T3" fmla="*/ 104 h 104"/>
                  <a:gd name="T4" fmla="*/ 0 w 38"/>
                  <a:gd name="T5" fmla="*/ 4 h 104"/>
                  <a:gd name="T6" fmla="*/ 19 w 38"/>
                  <a:gd name="T7" fmla="*/ 0 h 104"/>
                  <a:gd name="T8" fmla="*/ 38 w 38"/>
                  <a:gd name="T9" fmla="*/ 99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104"/>
                  <a:gd name="T17" fmla="*/ 38 w 38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104">
                    <a:moveTo>
                      <a:pt x="38" y="99"/>
                    </a:moveTo>
                    <a:lnTo>
                      <a:pt x="19" y="104"/>
                    </a:lnTo>
                    <a:lnTo>
                      <a:pt x="0" y="4"/>
                    </a:lnTo>
                    <a:lnTo>
                      <a:pt x="19" y="0"/>
                    </a:lnTo>
                    <a:lnTo>
                      <a:pt x="38" y="9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27" name="Freeform 1006"/>
              <p:cNvSpPr>
                <a:spLocks/>
              </p:cNvSpPr>
              <p:nvPr/>
            </p:nvSpPr>
            <p:spPr bwMode="auto">
              <a:xfrm>
                <a:off x="46" y="7756"/>
                <a:ext cx="36" cy="103"/>
              </a:xfrm>
              <a:custGeom>
                <a:avLst/>
                <a:gdLst>
                  <a:gd name="T0" fmla="*/ 36 w 36"/>
                  <a:gd name="T1" fmla="*/ 99 h 103"/>
                  <a:gd name="T2" fmla="*/ 17 w 36"/>
                  <a:gd name="T3" fmla="*/ 103 h 103"/>
                  <a:gd name="T4" fmla="*/ 0 w 36"/>
                  <a:gd name="T5" fmla="*/ 2 h 103"/>
                  <a:gd name="T6" fmla="*/ 20 w 36"/>
                  <a:gd name="T7" fmla="*/ 0 h 103"/>
                  <a:gd name="T8" fmla="*/ 36 w 36"/>
                  <a:gd name="T9" fmla="*/ 99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103"/>
                  <a:gd name="T17" fmla="*/ 36 w 36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103">
                    <a:moveTo>
                      <a:pt x="36" y="99"/>
                    </a:moveTo>
                    <a:lnTo>
                      <a:pt x="17" y="103"/>
                    </a:lnTo>
                    <a:lnTo>
                      <a:pt x="0" y="2"/>
                    </a:lnTo>
                    <a:lnTo>
                      <a:pt x="20" y="0"/>
                    </a:lnTo>
                    <a:lnTo>
                      <a:pt x="36" y="99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28" name="Freeform 1007"/>
              <p:cNvSpPr>
                <a:spLocks/>
              </p:cNvSpPr>
              <p:nvPr/>
            </p:nvSpPr>
            <p:spPr bwMode="auto">
              <a:xfrm>
                <a:off x="32" y="7655"/>
                <a:ext cx="34" cy="103"/>
              </a:xfrm>
              <a:custGeom>
                <a:avLst/>
                <a:gdLst>
                  <a:gd name="T0" fmla="*/ 34 w 34"/>
                  <a:gd name="T1" fmla="*/ 101 h 103"/>
                  <a:gd name="T2" fmla="*/ 14 w 34"/>
                  <a:gd name="T3" fmla="*/ 103 h 103"/>
                  <a:gd name="T4" fmla="*/ 0 w 34"/>
                  <a:gd name="T5" fmla="*/ 3 h 103"/>
                  <a:gd name="T6" fmla="*/ 20 w 34"/>
                  <a:gd name="T7" fmla="*/ 0 h 103"/>
                  <a:gd name="T8" fmla="*/ 34 w 34"/>
                  <a:gd name="T9" fmla="*/ 101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03"/>
                  <a:gd name="T17" fmla="*/ 34 w 34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03">
                    <a:moveTo>
                      <a:pt x="34" y="101"/>
                    </a:moveTo>
                    <a:lnTo>
                      <a:pt x="14" y="103"/>
                    </a:lnTo>
                    <a:lnTo>
                      <a:pt x="0" y="3"/>
                    </a:lnTo>
                    <a:lnTo>
                      <a:pt x="20" y="0"/>
                    </a:lnTo>
                    <a:lnTo>
                      <a:pt x="34" y="101"/>
                    </a:lnTo>
                    <a:close/>
                  </a:path>
                </a:pathLst>
              </a:custGeom>
              <a:solidFill>
                <a:srgbClr val="CCFFFF">
                  <a:alpha val="38823"/>
                </a:srgbClr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1728" name="Прямоугольник 1017"/>
            <p:cNvSpPr>
              <a:spLocks noChangeArrowheads="1"/>
            </p:cNvSpPr>
            <p:nvPr/>
          </p:nvSpPr>
          <p:spPr bwMode="auto">
            <a:xfrm>
              <a:off x="6858016" y="3500438"/>
              <a:ext cx="53412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>
                  <a:latin typeface="Century Schoolbook" pitchFamily="18" charset="0"/>
                </a:rPr>
                <a:t>1+2</a:t>
              </a:r>
              <a:endParaRPr lang="ru-RU">
                <a:latin typeface="Century Schoolbook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71 0.07338 C -0.08212 0.13588 -0.12153 0.19838 -0.12656 0.25393 C -0.1316 0.30949 -0.0842 0.37801 -0.07326 0.40671 C -0.06232 0.43541 -0.06146 0.43078 -0.06041 0.42615 " pathEditMode="relative" ptsTypes="aaaA">
                                      <p:cBhvr>
                                        <p:cTn id="6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7.40741E-7 C 0.05295 0.05231 0.10608 0.10486 0.12604 0.1259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" y="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5.55112E-17 C 0.03386 0.17917 0.06806 0.35833 0.0816 0.4300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0" y="2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C 0.03559 0.11389 0.07118 0.22801 0.08576 0.2736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0" y="1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23 0.05672 C 0.08299 0.15625 0.09775 0.25579 0.10365 0.29561 " pathEditMode="relative" ptsTypes="aA">
                                      <p:cBhvr>
                                        <p:cTn id="22" dur="2000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40741E-7 C 0.01597 0.07847 0.03212 0.15694 0.04201 0.19143 C 0.05191 0.22592 0.05573 0.2162 0.05972 0.20648 " pathEditMode="relative" ptsTypes="aaA">
                                      <p:cBhvr>
                                        <p:cTn id="26" dur="2000" fill="hold"/>
                                        <p:tgtEl>
                                          <p:spTgt spid="10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C:\Documents and Settings\BEST\Рабочий стол\фони для презентацій\018795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 descr="C:\Documents and Settings\BEST\Рабочий стол\математика 1 клас\IFkb8GTwe7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25" y="2786063"/>
            <a:ext cx="5643563" cy="386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857250" y="2071688"/>
            <a:ext cx="4786313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071563" y="1357313"/>
            <a:ext cx="3571875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3" name="TextBox 8"/>
          <p:cNvSpPr txBox="1">
            <a:spLocks noChangeArrowheads="1"/>
          </p:cNvSpPr>
          <p:nvPr/>
        </p:nvSpPr>
        <p:spPr bwMode="auto">
          <a:xfrm>
            <a:off x="2143125" y="928688"/>
            <a:ext cx="2214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 Schoolbook" pitchFamily="18" charset="0"/>
              </a:rPr>
              <a:t>7 </a:t>
            </a:r>
            <a:r>
              <a:rPr lang="uk-UA">
                <a:latin typeface="Century Schoolbook" pitchFamily="18" charset="0"/>
              </a:rPr>
              <a:t>см</a:t>
            </a:r>
            <a:endParaRPr lang="ru-RU">
              <a:latin typeface="Century Schoolbook" pitchFamily="18" charset="0"/>
            </a:endParaRPr>
          </a:p>
        </p:txBody>
      </p:sp>
      <p:sp>
        <p:nvSpPr>
          <p:cNvPr id="22534" name="TextBox 10"/>
          <p:cNvSpPr txBox="1">
            <a:spLocks noChangeArrowheads="1"/>
          </p:cNvSpPr>
          <p:nvPr/>
        </p:nvSpPr>
        <p:spPr bwMode="auto">
          <a:xfrm>
            <a:off x="1643063" y="1571625"/>
            <a:ext cx="2214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? </a:t>
            </a:r>
            <a:r>
              <a:rPr lang="uk-UA">
                <a:latin typeface="Century Schoolbook" pitchFamily="18" charset="0"/>
              </a:rPr>
              <a:t>см</a:t>
            </a:r>
            <a:endParaRPr lang="ru-RU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554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5" name="Picture 3" descr="C:\Documents and Settings\BEST\Рабочий стол\математика 1 клас\MUMGu4PvU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647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138</TotalTime>
  <Words>136</Words>
  <Application>Microsoft Office PowerPoint</Application>
  <PresentationFormat>Экран (4:3)</PresentationFormat>
  <Paragraphs>52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Порівняйте числа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Ольга</cp:lastModifiedBy>
  <cp:revision>17</cp:revision>
  <dcterms:modified xsi:type="dcterms:W3CDTF">2014-11-08T16:49:54Z</dcterms:modified>
</cp:coreProperties>
</file>